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Poppins"/>
      <p:regular r:id="rId41"/>
      <p:bold r:id="rId42"/>
      <p:italic r:id="rId43"/>
      <p:boldItalic r:id="rId44"/>
    </p:embeddedFont>
    <p:embeddedFont>
      <p:font typeface="Poppins Medium"/>
      <p:regular r:id="rId45"/>
      <p:bold r:id="rId46"/>
      <p:italic r:id="rId47"/>
      <p:boldItalic r:id="rId48"/>
    </p:embeddedFont>
    <p:embeddedFont>
      <p:font typeface="Poppins Thin"/>
      <p:regular r:id="rId49"/>
      <p:bold r:id="rId50"/>
      <p:italic r:id="rId51"/>
      <p:boldItalic r:id="rId52"/>
    </p:embeddedFont>
    <p:embeddedFont>
      <p:font typeface="Poppins ExtraBold"/>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89A7C8-6103-42AE-B7FD-AFE86F679511}">
  <a:tblStyle styleId="{D089A7C8-6103-42AE-B7FD-AFE86F67951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ECFDB47-6421-44A9-A10A-A0A620D1AC0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oppinsMedium-bold.fntdata"/><Relationship Id="rId45" Type="http://schemas.openxmlformats.org/officeDocument/2006/relationships/font" Target="fonts/Poppins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oppinsMedium-boldItalic.fntdata"/><Relationship Id="rId47" Type="http://schemas.openxmlformats.org/officeDocument/2006/relationships/font" Target="fonts/PoppinsMedium-italic.fntdata"/><Relationship Id="rId49" Type="http://schemas.openxmlformats.org/officeDocument/2006/relationships/font" Target="fonts/PoppinsThin-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Thin-italic.fntdata"/><Relationship Id="rId50" Type="http://schemas.openxmlformats.org/officeDocument/2006/relationships/font" Target="fonts/PoppinsThin-bold.fntdata"/><Relationship Id="rId53" Type="http://schemas.openxmlformats.org/officeDocument/2006/relationships/font" Target="fonts/PoppinsExtraBold-bold.fntdata"/><Relationship Id="rId52" Type="http://schemas.openxmlformats.org/officeDocument/2006/relationships/font" Target="fonts/PoppinsThin-boldItalic.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PoppinsExtraBold-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b24aa644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35b24aa6448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623536d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g33623536d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5b24aa644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35b24aa644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b24aa644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35b24aa644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5b24aa64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35b24aa6448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b24aa644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35b24aa6448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b24aa644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35b24aa6448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5b24aa644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35b24aa6448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b24aa644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35b24aa6448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b24aa644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35b24aa644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b24aa644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 name="Google Shape;337;g35b24aa6448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RC Title">
  <p:cSld name="TITLE_1_1_1">
    <p:bg>
      <p:bgPr>
        <a:solidFill>
          <a:srgbClr val="E9CD2F"/>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5200"/>
              <a:buFont typeface="Poppins ExtraBold"/>
              <a:buNone/>
              <a:defRPr sz="52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1pPr>
            <a:lvl2pPr lvl="1"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2pPr>
            <a:lvl3pPr lvl="2"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3pPr>
            <a:lvl4pPr lvl="3"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4pPr>
            <a:lvl5pPr lvl="4"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5pPr>
            <a:lvl6pPr lvl="5"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6pPr>
            <a:lvl7pPr lvl="6"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7pPr>
            <a:lvl8pPr lvl="7"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8pPr>
            <a:lvl9pPr lvl="8"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3" name="Google Shape;13;p2"/>
          <p:cNvPicPr preferRelativeResize="0"/>
          <p:nvPr/>
        </p:nvPicPr>
        <p:blipFill rotWithShape="1">
          <a:blip r:embed="rId2">
            <a:alphaModFix/>
          </a:blip>
          <a:srcRect b="44484" l="0" r="0" t="16257"/>
          <a:stretch/>
        </p:blipFill>
        <p:spPr>
          <a:xfrm>
            <a:off x="7628270" y="4621775"/>
            <a:ext cx="1456480" cy="476500"/>
          </a:xfrm>
          <a:prstGeom prst="rect">
            <a:avLst/>
          </a:prstGeom>
          <a:noFill/>
          <a:ln>
            <a:noFill/>
          </a:ln>
        </p:spPr>
      </p:pic>
      <p:pic>
        <p:nvPicPr>
          <p:cNvPr id="14" name="Google Shape;14;p2"/>
          <p:cNvPicPr preferRelativeResize="0"/>
          <p:nvPr/>
        </p:nvPicPr>
        <p:blipFill rotWithShape="1">
          <a:blip r:embed="rId3">
            <a:alphaModFix/>
          </a:blip>
          <a:srcRect b="0" l="6031" r="6024" t="0"/>
          <a:stretch/>
        </p:blipFill>
        <p:spPr>
          <a:xfrm>
            <a:off x="7662713" y="3043863"/>
            <a:ext cx="1387598" cy="157790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End" type="secHead">
  <p:cSld name="SECTION_HEADER">
    <p:bg>
      <p:bgPr>
        <a:solidFill>
          <a:srgbClr val="000137"/>
        </a:solid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rgbClr val="DDE9F1"/>
              </a:buClr>
              <a:buSzPts val="3600"/>
              <a:buFont typeface="Poppins ExtraBold"/>
              <a:buNone/>
              <a:defRPr sz="3600">
                <a:solidFill>
                  <a:srgbClr val="DDE9F1"/>
                </a:solidFill>
                <a:latin typeface="Poppins ExtraBold"/>
                <a:ea typeface="Poppins ExtraBold"/>
                <a:cs typeface="Poppins ExtraBold"/>
                <a:sym typeface="Poppins ExtraBold"/>
              </a:defRPr>
            </a:lvl1pPr>
            <a:lvl2pPr lvl="1"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2pPr>
            <a:lvl3pPr lvl="2"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3pPr>
            <a:lvl4pPr lvl="3"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4pPr>
            <a:lvl5pPr lvl="4"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5pPr>
            <a:lvl6pPr lvl="5"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6pPr>
            <a:lvl7pPr lvl="6"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7pPr>
            <a:lvl8pPr lvl="7"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8pPr>
            <a:lvl9pPr lvl="8" algn="ctr">
              <a:lnSpc>
                <a:spcPct val="100000"/>
              </a:lnSpc>
              <a:spcBef>
                <a:spcPts val="0"/>
              </a:spcBef>
              <a:spcAft>
                <a:spcPts val="0"/>
              </a:spcAft>
              <a:buSzPts val="3600"/>
              <a:buFont typeface="Poppins ExtraBold"/>
              <a:buNone/>
              <a:defRPr sz="3600">
                <a:latin typeface="Poppins ExtraBold"/>
                <a:ea typeface="Poppins ExtraBold"/>
                <a:cs typeface="Poppins ExtraBold"/>
                <a:sym typeface="Poppins ExtraBold"/>
              </a:defRPr>
            </a:lvl9pPr>
          </a:lstStyle>
          <a:p/>
        </p:txBody>
      </p:sp>
      <p:sp>
        <p:nvSpPr>
          <p:cNvPr id="64" name="Google Shape;6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65" name="Google Shape;65;p11"/>
          <p:cNvPicPr preferRelativeResize="0"/>
          <p:nvPr/>
        </p:nvPicPr>
        <p:blipFill rotWithShape="1">
          <a:blip r:embed="rId2">
            <a:alphaModFix/>
          </a:blip>
          <a:srcRect b="0" l="0" r="0" t="0"/>
          <a:stretch/>
        </p:blipFill>
        <p:spPr>
          <a:xfrm>
            <a:off x="138225" y="4305525"/>
            <a:ext cx="6772651" cy="705475"/>
          </a:xfrm>
          <a:prstGeom prst="rect">
            <a:avLst/>
          </a:prstGeom>
          <a:noFill/>
          <a:ln>
            <a:noFill/>
          </a:ln>
        </p:spPr>
      </p:pic>
      <p:pic>
        <p:nvPicPr>
          <p:cNvPr id="66" name="Google Shape;66;p11"/>
          <p:cNvPicPr preferRelativeResize="0"/>
          <p:nvPr/>
        </p:nvPicPr>
        <p:blipFill rotWithShape="1">
          <a:blip r:embed="rId3">
            <a:alphaModFix/>
          </a:blip>
          <a:srcRect b="0" l="0" r="0" t="0"/>
          <a:stretch/>
        </p:blipFill>
        <p:spPr>
          <a:xfrm>
            <a:off x="6979748" y="4305525"/>
            <a:ext cx="1763677" cy="7054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T End">
  <p:cSld name="SECTION_HEADER_1">
    <p:bg>
      <p:bgPr>
        <a:solidFill>
          <a:srgbClr val="ED6868"/>
        </a:solidFill>
      </p:bgPr>
    </p:bg>
    <p:spTree>
      <p:nvGrpSpPr>
        <p:cNvPr id="67" name="Shape 67"/>
        <p:cNvGrpSpPr/>
        <p:nvPr/>
      </p:nvGrpSpPr>
      <p:grpSpPr>
        <a:xfrm>
          <a:off x="0" y="0"/>
          <a:ext cx="0" cy="0"/>
          <a:chOff x="0" y="0"/>
          <a:chExt cx="0" cy="0"/>
        </a:xfrm>
      </p:grpSpPr>
      <p:sp>
        <p:nvSpPr>
          <p:cNvPr id="68" name="Google Shape;68;p1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9pPr>
          </a:lstStyle>
          <a:p/>
        </p:txBody>
      </p:sp>
      <p:sp>
        <p:nvSpPr>
          <p:cNvPr id="69" name="Google Shape;6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70" name="Google Shape;70;p12"/>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pic>
        <p:nvPicPr>
          <p:cNvPr id="71" name="Google Shape;71;p12"/>
          <p:cNvPicPr preferRelativeResize="0"/>
          <p:nvPr/>
        </p:nvPicPr>
        <p:blipFill rotWithShape="1">
          <a:blip r:embed="rId3">
            <a:alphaModFix/>
          </a:blip>
          <a:srcRect b="44484" l="0" r="0" t="16257"/>
          <a:stretch/>
        </p:blipFill>
        <p:spPr>
          <a:xfrm>
            <a:off x="6391638" y="4339550"/>
            <a:ext cx="1709899" cy="559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OSM End">
  <p:cSld name="SECTION_HEADER_1_1">
    <p:bg>
      <p:bgPr>
        <a:solidFill>
          <a:srgbClr val="F89651"/>
        </a:solidFill>
      </p:bgPr>
    </p:bg>
    <p:spTree>
      <p:nvGrpSpPr>
        <p:cNvPr id="72" name="Shape 72"/>
        <p:cNvGrpSpPr/>
        <p:nvPr/>
      </p:nvGrpSpPr>
      <p:grpSpPr>
        <a:xfrm>
          <a:off x="0" y="0"/>
          <a:ext cx="0" cy="0"/>
          <a:chOff x="0" y="0"/>
          <a:chExt cx="0" cy="0"/>
        </a:xfrm>
      </p:grpSpPr>
      <p:sp>
        <p:nvSpPr>
          <p:cNvPr id="73" name="Google Shape;73;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9pPr>
          </a:lstStyle>
          <a:p/>
        </p:txBody>
      </p:sp>
      <p:sp>
        <p:nvSpPr>
          <p:cNvPr id="74" name="Google Shape;7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75" name="Google Shape;75;p13"/>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pic>
        <p:nvPicPr>
          <p:cNvPr id="76" name="Google Shape;76;p13"/>
          <p:cNvPicPr preferRelativeResize="0"/>
          <p:nvPr/>
        </p:nvPicPr>
        <p:blipFill rotWithShape="1">
          <a:blip r:embed="rId3">
            <a:alphaModFix/>
          </a:blip>
          <a:srcRect b="44484" l="0" r="0" t="16257"/>
          <a:stretch/>
        </p:blipFill>
        <p:spPr>
          <a:xfrm>
            <a:off x="6391638" y="4339550"/>
            <a:ext cx="1709899" cy="559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yssey End">
  <p:cSld name="SECTION_HEADER_1_1_1_2">
    <p:bg>
      <p:bgPr>
        <a:solidFill>
          <a:srgbClr val="E9CD2F"/>
        </a:solidFill>
      </p:bgPr>
    </p:bg>
    <p:spTree>
      <p:nvGrpSpPr>
        <p:cNvPr id="77" name="Shape 77"/>
        <p:cNvGrpSpPr/>
        <p:nvPr/>
      </p:nvGrpSpPr>
      <p:grpSpPr>
        <a:xfrm>
          <a:off x="0" y="0"/>
          <a:ext cx="0" cy="0"/>
          <a:chOff x="0" y="0"/>
          <a:chExt cx="0" cy="0"/>
        </a:xfrm>
      </p:grpSpPr>
      <p:sp>
        <p:nvSpPr>
          <p:cNvPr id="78" name="Google Shape;78;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9pPr>
          </a:lstStyle>
          <a:p/>
        </p:txBody>
      </p:sp>
      <p:sp>
        <p:nvSpPr>
          <p:cNvPr id="79" name="Google Shape;7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80" name="Google Shape;80;p14"/>
          <p:cNvPicPr preferRelativeResize="0"/>
          <p:nvPr/>
        </p:nvPicPr>
        <p:blipFill rotWithShape="1">
          <a:blip r:embed="rId2">
            <a:alphaModFix/>
          </a:blip>
          <a:srcRect b="44484" l="0" r="0" t="16257"/>
          <a:stretch/>
        </p:blipFill>
        <p:spPr>
          <a:xfrm>
            <a:off x="6391638" y="4339550"/>
            <a:ext cx="1709899" cy="559400"/>
          </a:xfrm>
          <a:prstGeom prst="rect">
            <a:avLst/>
          </a:prstGeom>
          <a:noFill/>
          <a:ln>
            <a:noFill/>
          </a:ln>
        </p:spPr>
      </p:pic>
      <p:pic>
        <p:nvPicPr>
          <p:cNvPr id="81" name="Google Shape;81;p14"/>
          <p:cNvPicPr preferRelativeResize="0"/>
          <p:nvPr/>
        </p:nvPicPr>
        <p:blipFill rotWithShape="1">
          <a:blip r:embed="rId3">
            <a:alphaModFix/>
          </a:blip>
          <a:srcRect b="0" l="0" r="0" t="0"/>
          <a:stretch/>
        </p:blipFill>
        <p:spPr>
          <a:xfrm>
            <a:off x="8192895" y="4127801"/>
            <a:ext cx="874899" cy="98287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DC End">
  <p:cSld name="SECTION_HEADER_1_1_1_1">
    <p:bg>
      <p:bgPr>
        <a:solidFill>
          <a:srgbClr val="8594B9"/>
        </a:solidFill>
      </p:bgPr>
    </p:bg>
    <p:spTree>
      <p:nvGrpSpPr>
        <p:cNvPr id="82" name="Shape 82"/>
        <p:cNvGrpSpPr/>
        <p:nvPr/>
      </p:nvGrpSpPr>
      <p:grpSpPr>
        <a:xfrm>
          <a:off x="0" y="0"/>
          <a:ext cx="0" cy="0"/>
          <a:chOff x="0" y="0"/>
          <a:chExt cx="0" cy="0"/>
        </a:xfrm>
      </p:grpSpPr>
      <p:sp>
        <p:nvSpPr>
          <p:cNvPr id="83" name="Google Shape;83;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9pPr>
          </a:lstStyle>
          <a:p/>
        </p:txBody>
      </p:sp>
      <p:sp>
        <p:nvSpPr>
          <p:cNvPr id="84" name="Google Shape;8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85" name="Google Shape;85;p15"/>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pic>
        <p:nvPicPr>
          <p:cNvPr id="86" name="Google Shape;86;p15"/>
          <p:cNvPicPr preferRelativeResize="0"/>
          <p:nvPr/>
        </p:nvPicPr>
        <p:blipFill rotWithShape="1">
          <a:blip r:embed="rId3">
            <a:alphaModFix/>
          </a:blip>
          <a:srcRect b="44484" l="0" r="0" t="16257"/>
          <a:stretch/>
        </p:blipFill>
        <p:spPr>
          <a:xfrm>
            <a:off x="6391638" y="4339550"/>
            <a:ext cx="1709899" cy="5594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h-23 End">
  <p:cSld name="SECTION_HEADER_1_1_1_1_1">
    <p:bg>
      <p:bgPr>
        <a:solidFill>
          <a:srgbClr val="8C649C"/>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9pPr>
          </a:lstStyle>
          <a:p/>
        </p:txBody>
      </p:sp>
      <p:sp>
        <p:nvSpPr>
          <p:cNvPr id="89" name="Google Shape;8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0" name="Google Shape;90;p16"/>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mpetitions V1" type="tx">
  <p:cSld name="TITLE_AND_BODY">
    <p:bg>
      <p:bgPr>
        <a:solidFill>
          <a:srgbClr val="DDE9F1"/>
        </a:solid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1pPr>
            <a:lvl2pPr lvl="1"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2pPr>
            <a:lvl3pPr lvl="2"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3pPr>
            <a:lvl4pPr lvl="3"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4pPr>
            <a:lvl5pPr lvl="4"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5pPr>
            <a:lvl6pPr lvl="5"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6pPr>
            <a:lvl7pPr lvl="6"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7pPr>
            <a:lvl8pPr lvl="7"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8pPr>
            <a:lvl9pPr lvl="8"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9pPr>
          </a:lstStyle>
          <a:p/>
        </p:txBody>
      </p:sp>
      <p:sp>
        <p:nvSpPr>
          <p:cNvPr id="93" name="Google Shape;93;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rgbClr val="000137"/>
              </a:buClr>
              <a:buSzPts val="2100"/>
              <a:buFont typeface="Poppins"/>
              <a:buChar char="●"/>
              <a:defRPr sz="2100">
                <a:solidFill>
                  <a:srgbClr val="000137"/>
                </a:solidFill>
                <a:latin typeface="Poppins"/>
                <a:ea typeface="Poppins"/>
                <a:cs typeface="Poppins"/>
                <a:sym typeface="Poppins"/>
              </a:defRPr>
            </a:lvl1pPr>
            <a:lvl2pPr indent="-336550" lvl="1" marL="9144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2pPr>
            <a:lvl3pPr indent="-336550" lvl="2" marL="13716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3pPr>
            <a:lvl4pPr indent="-336550" lvl="3" marL="18288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4pPr>
            <a:lvl5pPr indent="-336550" lvl="4" marL="22860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5pPr>
            <a:lvl6pPr indent="-336550" lvl="5" marL="27432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6pPr>
            <a:lvl7pPr indent="-336550" lvl="6" marL="32004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7pPr>
            <a:lvl8pPr indent="-336550" lvl="7" marL="36576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8pPr>
            <a:lvl9pPr indent="-336550" lvl="8" marL="41148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9pPr>
          </a:lstStyle>
          <a:p/>
        </p:txBody>
      </p:sp>
      <p:sp>
        <p:nvSpPr>
          <p:cNvPr id="94" name="Google Shape;9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95" name="Google Shape;95;p17"/>
          <p:cNvPicPr preferRelativeResize="0"/>
          <p:nvPr/>
        </p:nvPicPr>
        <p:blipFill rotWithShape="1">
          <a:blip r:embed="rId2">
            <a:alphaModFix/>
          </a:blip>
          <a:srcRect b="0" l="0" r="0" t="0"/>
          <a:stretch/>
        </p:blipFill>
        <p:spPr>
          <a:xfrm>
            <a:off x="7799374" y="3751699"/>
            <a:ext cx="1344626" cy="13446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l Competitions V2">
  <p:cSld name="TITLE_AND_BODY_2">
    <p:bg>
      <p:bgPr>
        <a:solidFill>
          <a:schemeClr val="lt1"/>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1pPr>
            <a:lvl2pPr lvl="1"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2pPr>
            <a:lvl3pPr lvl="2"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3pPr>
            <a:lvl4pPr lvl="3"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4pPr>
            <a:lvl5pPr lvl="4"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5pPr>
            <a:lvl6pPr lvl="5"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6pPr>
            <a:lvl7pPr lvl="6"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7pPr>
            <a:lvl8pPr lvl="7"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8pPr>
            <a:lvl9pPr lvl="8" algn="l">
              <a:lnSpc>
                <a:spcPct val="100000"/>
              </a:lnSpc>
              <a:spcBef>
                <a:spcPts val="0"/>
              </a:spcBef>
              <a:spcAft>
                <a:spcPts val="0"/>
              </a:spcAft>
              <a:buClr>
                <a:srgbClr val="000137"/>
              </a:buClr>
              <a:buSzPts val="2800"/>
              <a:buFont typeface="Poppins ExtraBold"/>
              <a:buNone/>
              <a:defRPr>
                <a:solidFill>
                  <a:srgbClr val="000137"/>
                </a:solidFill>
                <a:latin typeface="Poppins ExtraBold"/>
                <a:ea typeface="Poppins ExtraBold"/>
                <a:cs typeface="Poppins ExtraBold"/>
                <a:sym typeface="Poppins ExtraBold"/>
              </a:defRPr>
            </a:lvl9pPr>
          </a:lstStyle>
          <a:p/>
        </p:txBody>
      </p:sp>
      <p:sp>
        <p:nvSpPr>
          <p:cNvPr id="98" name="Google Shape;98;p18"/>
          <p:cNvSpPr txBox="1"/>
          <p:nvPr>
            <p:ph idx="1" type="body"/>
          </p:nvPr>
        </p:nvSpPr>
        <p:spPr>
          <a:xfrm>
            <a:off x="311700" y="1152475"/>
            <a:ext cx="8520600" cy="29427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rgbClr val="000137"/>
              </a:buClr>
              <a:buSzPts val="2100"/>
              <a:buFont typeface="Poppins"/>
              <a:buChar char="●"/>
              <a:defRPr sz="2100">
                <a:solidFill>
                  <a:srgbClr val="000137"/>
                </a:solidFill>
                <a:latin typeface="Poppins"/>
                <a:ea typeface="Poppins"/>
                <a:cs typeface="Poppins"/>
                <a:sym typeface="Poppins"/>
              </a:defRPr>
            </a:lvl1pPr>
            <a:lvl2pPr indent="-336550" lvl="1" marL="9144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2pPr>
            <a:lvl3pPr indent="-336550" lvl="2" marL="13716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3pPr>
            <a:lvl4pPr indent="-336550" lvl="3" marL="18288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4pPr>
            <a:lvl5pPr indent="-336550" lvl="4" marL="22860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5pPr>
            <a:lvl6pPr indent="-336550" lvl="5" marL="27432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6pPr>
            <a:lvl7pPr indent="-336550" lvl="6" marL="32004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7pPr>
            <a:lvl8pPr indent="-336550" lvl="7" marL="36576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8pPr>
            <a:lvl9pPr indent="-336550" lvl="8" marL="4114800" algn="l">
              <a:lnSpc>
                <a:spcPct val="115000"/>
              </a:lnSpc>
              <a:spcBef>
                <a:spcPts val="0"/>
              </a:spcBef>
              <a:spcAft>
                <a:spcPts val="0"/>
              </a:spcAft>
              <a:buClr>
                <a:srgbClr val="000137"/>
              </a:buClr>
              <a:buSzPts val="1700"/>
              <a:buFont typeface="Poppins"/>
              <a:buChar char="■"/>
              <a:defRPr sz="1700">
                <a:solidFill>
                  <a:srgbClr val="000137"/>
                </a:solidFill>
                <a:latin typeface="Poppins"/>
                <a:ea typeface="Poppins"/>
                <a:cs typeface="Poppins"/>
                <a:sym typeface="Poppins"/>
              </a:defRPr>
            </a:lvl9pPr>
          </a:lstStyle>
          <a:p/>
        </p:txBody>
      </p:sp>
      <p:sp>
        <p:nvSpPr>
          <p:cNvPr id="99" name="Google Shape;9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00" name="Google Shape;100;p18"/>
          <p:cNvSpPr/>
          <p:nvPr/>
        </p:nvSpPr>
        <p:spPr>
          <a:xfrm>
            <a:off x="-6000" y="4095050"/>
            <a:ext cx="9156000" cy="1048500"/>
          </a:xfrm>
          <a:prstGeom prst="rect">
            <a:avLst/>
          </a:prstGeom>
          <a:solidFill>
            <a:srgbClr val="DDE9F1"/>
          </a:solidFill>
          <a:ln cap="flat" cmpd="sng" w="9525">
            <a:solidFill>
              <a:srgbClr val="DDE9F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D6868"/>
              </a:solidFill>
              <a:latin typeface="Arial"/>
              <a:ea typeface="Arial"/>
              <a:cs typeface="Arial"/>
              <a:sym typeface="Arial"/>
            </a:endParaRPr>
          </a:p>
        </p:txBody>
      </p:sp>
      <p:pic>
        <p:nvPicPr>
          <p:cNvPr id="101" name="Google Shape;101;p18"/>
          <p:cNvPicPr preferRelativeResize="0"/>
          <p:nvPr/>
        </p:nvPicPr>
        <p:blipFill rotWithShape="1">
          <a:blip r:embed="rId2">
            <a:alphaModFix/>
          </a:blip>
          <a:srcRect b="0" l="0" r="0" t="0"/>
          <a:stretch/>
        </p:blipFill>
        <p:spPr>
          <a:xfrm>
            <a:off x="8161550" y="4128063"/>
            <a:ext cx="982451" cy="98247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T Content V1">
  <p:cSld name="TITLE_AND_BODY_1">
    <p:bg>
      <p:bgPr>
        <a:solidFill>
          <a:srgbClr val="ED6868"/>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2pPr>
            <a:lvl3pPr lvl="2"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3pPr>
            <a:lvl4pPr lvl="3"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4pPr>
            <a:lvl5pPr lvl="4"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5pPr>
            <a:lvl6pPr lvl="5"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6pPr>
            <a:lvl7pPr lvl="6"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7pPr>
            <a:lvl8pPr lvl="7"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8pPr>
            <a:lvl9pPr lvl="8"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9pPr>
          </a:lstStyle>
          <a:p/>
        </p:txBody>
      </p:sp>
      <p:sp>
        <p:nvSpPr>
          <p:cNvPr id="104" name="Google Shape;104;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lt1"/>
              </a:buClr>
              <a:buSzPts val="2100"/>
              <a:buFont typeface="Poppins"/>
              <a:buChar char="●"/>
              <a:defRPr sz="2100">
                <a:solidFill>
                  <a:schemeClr val="lt1"/>
                </a:solidFill>
                <a:latin typeface="Poppins"/>
                <a:ea typeface="Poppins"/>
                <a:cs typeface="Poppins"/>
                <a:sym typeface="Poppins"/>
              </a:defRPr>
            </a:lvl1pPr>
            <a:lvl2pPr indent="-336550" lvl="1" marL="914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2pPr>
            <a:lvl3pPr indent="-336550" lvl="2" marL="1371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3pPr>
            <a:lvl4pPr indent="-336550" lvl="3" marL="1828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4pPr>
            <a:lvl5pPr indent="-336550" lvl="4" marL="22860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5pPr>
            <a:lvl6pPr indent="-336550" lvl="5" marL="27432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6pPr>
            <a:lvl7pPr indent="-336550" lvl="6" marL="3200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7pPr>
            <a:lvl8pPr indent="-336550" lvl="7" marL="3657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8pPr>
            <a:lvl9pPr indent="-336550" lvl="8" marL="4114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9pPr>
          </a:lstStyle>
          <a:p/>
        </p:txBody>
      </p:sp>
      <p:sp>
        <p:nvSpPr>
          <p:cNvPr id="105" name="Google Shape;10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06" name="Google Shape;106;p19"/>
          <p:cNvPicPr preferRelativeResize="0"/>
          <p:nvPr/>
        </p:nvPicPr>
        <p:blipFill rotWithShape="1">
          <a:blip r:embed="rId2">
            <a:alphaModFix/>
          </a:blip>
          <a:srcRect b="0" l="0" r="0" t="0"/>
          <a:stretch/>
        </p:blipFill>
        <p:spPr>
          <a:xfrm>
            <a:off x="7799374" y="3751699"/>
            <a:ext cx="1344627" cy="1344627"/>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T Content V2">
  <p:cSld name="TITLE_AND_BODY_1_2">
    <p:bg>
      <p:bgPr>
        <a:solidFill>
          <a:schemeClr val="lt1"/>
        </a:solidFill>
      </p:bgPr>
    </p:bg>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1pPr>
            <a:lvl2pPr lvl="1"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2pPr>
            <a:lvl3pPr lvl="2"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3pPr>
            <a:lvl4pPr lvl="3"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4pPr>
            <a:lvl5pPr lvl="4"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5pPr>
            <a:lvl6pPr lvl="5"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6pPr>
            <a:lvl7pPr lvl="6"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7pPr>
            <a:lvl8pPr lvl="7"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8pPr>
            <a:lvl9pPr lvl="8"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9pPr>
          </a:lstStyle>
          <a:p/>
        </p:txBody>
      </p:sp>
      <p:sp>
        <p:nvSpPr>
          <p:cNvPr id="109" name="Google Shape;109;p20"/>
          <p:cNvSpPr txBox="1"/>
          <p:nvPr>
            <p:ph idx="1" type="body"/>
          </p:nvPr>
        </p:nvSpPr>
        <p:spPr>
          <a:xfrm>
            <a:off x="311700" y="1152475"/>
            <a:ext cx="8520600" cy="2942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dk1"/>
              </a:buClr>
              <a:buSzPts val="2100"/>
              <a:buFont typeface="Poppins"/>
              <a:buChar char="●"/>
              <a:defRPr sz="2100">
                <a:solidFill>
                  <a:schemeClr val="dk1"/>
                </a:solidFill>
                <a:latin typeface="Poppins"/>
                <a:ea typeface="Poppins"/>
                <a:cs typeface="Poppins"/>
                <a:sym typeface="Poppins"/>
              </a:defRPr>
            </a:lvl1pPr>
            <a:lvl2pPr indent="-336550" lvl="1" marL="914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2pPr>
            <a:lvl3pPr indent="-336550" lvl="2" marL="1371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3pPr>
            <a:lvl4pPr indent="-336550" lvl="3" marL="1828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4pPr>
            <a:lvl5pPr indent="-336550" lvl="4" marL="22860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5pPr>
            <a:lvl6pPr indent="-336550" lvl="5" marL="27432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6pPr>
            <a:lvl7pPr indent="-336550" lvl="6" marL="3200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7pPr>
            <a:lvl8pPr indent="-336550" lvl="7" marL="3657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8pPr>
            <a:lvl9pPr indent="-336550" lvl="8" marL="4114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9pPr>
          </a:lstStyle>
          <a:p/>
        </p:txBody>
      </p:sp>
      <p:sp>
        <p:nvSpPr>
          <p:cNvPr id="110" name="Google Shape;11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11" name="Google Shape;111;p20"/>
          <p:cNvSpPr/>
          <p:nvPr/>
        </p:nvSpPr>
        <p:spPr>
          <a:xfrm>
            <a:off x="-6000" y="4095050"/>
            <a:ext cx="9156000" cy="1048500"/>
          </a:xfrm>
          <a:prstGeom prst="rect">
            <a:avLst/>
          </a:prstGeom>
          <a:solidFill>
            <a:srgbClr val="ED6868"/>
          </a:solidFill>
          <a:ln cap="flat" cmpd="sng" w="9525">
            <a:solidFill>
              <a:srgbClr val="ED68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D6868"/>
              </a:solidFill>
              <a:latin typeface="Arial"/>
              <a:ea typeface="Arial"/>
              <a:cs typeface="Arial"/>
              <a:sym typeface="Arial"/>
            </a:endParaRPr>
          </a:p>
        </p:txBody>
      </p:sp>
      <p:pic>
        <p:nvPicPr>
          <p:cNvPr id="112" name="Google Shape;112;p20"/>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pic>
        <p:nvPicPr>
          <p:cNvPr id="113" name="Google Shape;113;p20"/>
          <p:cNvPicPr preferRelativeResize="0"/>
          <p:nvPr/>
        </p:nvPicPr>
        <p:blipFill rotWithShape="1">
          <a:blip r:embed="rId3">
            <a:alphaModFix/>
          </a:blip>
          <a:srcRect b="44484" l="0" r="0" t="16257"/>
          <a:stretch/>
        </p:blipFill>
        <p:spPr>
          <a:xfrm>
            <a:off x="6391638" y="4339550"/>
            <a:ext cx="1709899" cy="559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RC Content V2">
  <p:cSld name="TITLE_AND_BODY_1_1_1_2">
    <p:bg>
      <p:bgPr>
        <a:solidFill>
          <a:schemeClr val="lt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1pPr>
            <a:lvl2pPr lvl="1"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2pPr>
            <a:lvl3pPr lvl="2"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3pPr>
            <a:lvl4pPr lvl="3"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4pPr>
            <a:lvl5pPr lvl="4"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5pPr>
            <a:lvl6pPr lvl="5"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6pPr>
            <a:lvl7pPr lvl="6"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7pPr>
            <a:lvl8pPr lvl="7"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8pPr>
            <a:lvl9pPr lvl="8"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9pPr>
          </a:lstStyle>
          <a:p/>
        </p:txBody>
      </p:sp>
      <p:sp>
        <p:nvSpPr>
          <p:cNvPr id="17" name="Google Shape;17;p3"/>
          <p:cNvSpPr txBox="1"/>
          <p:nvPr>
            <p:ph idx="1" type="body"/>
          </p:nvPr>
        </p:nvSpPr>
        <p:spPr>
          <a:xfrm>
            <a:off x="311700" y="1152475"/>
            <a:ext cx="8520600" cy="29427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dk1"/>
              </a:buClr>
              <a:buSzPts val="2100"/>
              <a:buFont typeface="Poppins"/>
              <a:buChar char="●"/>
              <a:defRPr sz="2100">
                <a:solidFill>
                  <a:schemeClr val="dk1"/>
                </a:solidFill>
                <a:latin typeface="Poppins"/>
                <a:ea typeface="Poppins"/>
                <a:cs typeface="Poppins"/>
                <a:sym typeface="Poppins"/>
              </a:defRPr>
            </a:lvl1pPr>
            <a:lvl2pPr indent="-336550" lvl="1" marL="914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2pPr>
            <a:lvl3pPr indent="-336550" lvl="2" marL="1371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3pPr>
            <a:lvl4pPr indent="-336550" lvl="3" marL="1828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4pPr>
            <a:lvl5pPr indent="-336550" lvl="4" marL="22860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5pPr>
            <a:lvl6pPr indent="-336550" lvl="5" marL="27432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6pPr>
            <a:lvl7pPr indent="-336550" lvl="6" marL="3200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7pPr>
            <a:lvl8pPr indent="-336550" lvl="7" marL="3657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8pPr>
            <a:lvl9pPr indent="-336550" lvl="8" marL="4114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9pPr>
          </a:lstStyle>
          <a:p/>
        </p:txBody>
      </p:sp>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9" name="Google Shape;19;p3"/>
          <p:cNvSpPr/>
          <p:nvPr/>
        </p:nvSpPr>
        <p:spPr>
          <a:xfrm>
            <a:off x="-6000" y="4095050"/>
            <a:ext cx="9156000" cy="1048500"/>
          </a:xfrm>
          <a:prstGeom prst="rect">
            <a:avLst/>
          </a:prstGeom>
          <a:solidFill>
            <a:srgbClr val="E9CD2F"/>
          </a:solidFill>
          <a:ln cap="flat" cmpd="sng" w="9525">
            <a:solidFill>
              <a:srgbClr val="E9CD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9CD2F"/>
              </a:solidFill>
              <a:latin typeface="Arial"/>
              <a:ea typeface="Arial"/>
              <a:cs typeface="Arial"/>
              <a:sym typeface="Arial"/>
            </a:endParaRPr>
          </a:p>
        </p:txBody>
      </p:sp>
      <p:pic>
        <p:nvPicPr>
          <p:cNvPr id="20" name="Google Shape;20;p3"/>
          <p:cNvPicPr preferRelativeResize="0"/>
          <p:nvPr/>
        </p:nvPicPr>
        <p:blipFill rotWithShape="1">
          <a:blip r:embed="rId2">
            <a:alphaModFix/>
          </a:blip>
          <a:srcRect b="44484" l="0" r="0" t="16257"/>
          <a:stretch/>
        </p:blipFill>
        <p:spPr>
          <a:xfrm>
            <a:off x="6391638" y="4339550"/>
            <a:ext cx="1709899" cy="559400"/>
          </a:xfrm>
          <a:prstGeom prst="rect">
            <a:avLst/>
          </a:prstGeom>
          <a:noFill/>
          <a:ln>
            <a:noFill/>
          </a:ln>
        </p:spPr>
      </p:pic>
      <p:pic>
        <p:nvPicPr>
          <p:cNvPr id="21" name="Google Shape;21;p3"/>
          <p:cNvPicPr preferRelativeResize="0"/>
          <p:nvPr/>
        </p:nvPicPr>
        <p:blipFill rotWithShape="1">
          <a:blip r:embed="rId3">
            <a:alphaModFix/>
          </a:blip>
          <a:srcRect b="0" l="6032" r="6032" t="0"/>
          <a:stretch/>
        </p:blipFill>
        <p:spPr>
          <a:xfrm>
            <a:off x="8234677" y="4128799"/>
            <a:ext cx="862674" cy="98100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OSM Content V1">
  <p:cSld name="TITLE_AND_BODY_1_1">
    <p:bg>
      <p:bgPr>
        <a:solidFill>
          <a:srgbClr val="F89651"/>
        </a:solidFill>
      </p:bgPr>
    </p:bg>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16" name="Google Shape;11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lt1"/>
              </a:buClr>
              <a:buSzPts val="2100"/>
              <a:buFont typeface="Poppins"/>
              <a:buChar char="●"/>
              <a:defRPr sz="2100">
                <a:solidFill>
                  <a:schemeClr val="lt1"/>
                </a:solidFill>
                <a:latin typeface="Poppins"/>
                <a:ea typeface="Poppins"/>
                <a:cs typeface="Poppins"/>
                <a:sym typeface="Poppins"/>
              </a:defRPr>
            </a:lvl1pPr>
            <a:lvl2pPr indent="-336550" lvl="1" marL="914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2pPr>
            <a:lvl3pPr indent="-336550" lvl="2" marL="1371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3pPr>
            <a:lvl4pPr indent="-336550" lvl="3" marL="1828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4pPr>
            <a:lvl5pPr indent="-336550" lvl="4" marL="22860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5pPr>
            <a:lvl6pPr indent="-336550" lvl="5" marL="27432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6pPr>
            <a:lvl7pPr indent="-336550" lvl="6" marL="3200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7pPr>
            <a:lvl8pPr indent="-336550" lvl="7" marL="3657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8pPr>
            <a:lvl9pPr indent="-336550" lvl="8" marL="4114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9pPr>
          </a:lstStyle>
          <a:p/>
        </p:txBody>
      </p:sp>
      <p:sp>
        <p:nvSpPr>
          <p:cNvPr id="117" name="Google Shape;1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18" name="Google Shape;118;p21"/>
          <p:cNvPicPr preferRelativeResize="0"/>
          <p:nvPr/>
        </p:nvPicPr>
        <p:blipFill rotWithShape="1">
          <a:blip r:embed="rId2">
            <a:alphaModFix/>
          </a:blip>
          <a:srcRect b="0" l="0" r="0" t="0"/>
          <a:stretch/>
        </p:blipFill>
        <p:spPr>
          <a:xfrm>
            <a:off x="7799374" y="3751699"/>
            <a:ext cx="1344627" cy="134462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OSM Content V2">
  <p:cSld name="TITLE_AND_BODY_1_1_2">
    <p:bg>
      <p:bgPr>
        <a:solidFill>
          <a:schemeClr val="lt1"/>
        </a:soli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21" name="Google Shape;121;p22"/>
          <p:cNvSpPr txBox="1"/>
          <p:nvPr>
            <p:ph idx="1" type="body"/>
          </p:nvPr>
        </p:nvSpPr>
        <p:spPr>
          <a:xfrm>
            <a:off x="311700" y="1152475"/>
            <a:ext cx="8520600" cy="29427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dk1"/>
              </a:buClr>
              <a:buSzPts val="2100"/>
              <a:buFont typeface="Poppins"/>
              <a:buChar char="●"/>
              <a:defRPr sz="2100">
                <a:solidFill>
                  <a:schemeClr val="dk1"/>
                </a:solidFill>
                <a:latin typeface="Poppins"/>
                <a:ea typeface="Poppins"/>
                <a:cs typeface="Poppins"/>
                <a:sym typeface="Poppins"/>
              </a:defRPr>
            </a:lvl1pPr>
            <a:lvl2pPr indent="-336550" lvl="1" marL="914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2pPr>
            <a:lvl3pPr indent="-336550" lvl="2" marL="1371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3pPr>
            <a:lvl4pPr indent="-336550" lvl="3" marL="1828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4pPr>
            <a:lvl5pPr indent="-336550" lvl="4" marL="22860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5pPr>
            <a:lvl6pPr indent="-336550" lvl="5" marL="27432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6pPr>
            <a:lvl7pPr indent="-336550" lvl="6" marL="3200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7pPr>
            <a:lvl8pPr indent="-336550" lvl="7" marL="3657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8pPr>
            <a:lvl9pPr indent="-336550" lvl="8" marL="4114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9pPr>
          </a:lstStyle>
          <a:p/>
        </p:txBody>
      </p:sp>
      <p:sp>
        <p:nvSpPr>
          <p:cNvPr id="122" name="Google Shape;12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23" name="Google Shape;123;p22"/>
          <p:cNvSpPr/>
          <p:nvPr/>
        </p:nvSpPr>
        <p:spPr>
          <a:xfrm>
            <a:off x="-6000" y="4095050"/>
            <a:ext cx="9156000" cy="1048500"/>
          </a:xfrm>
          <a:prstGeom prst="rect">
            <a:avLst/>
          </a:prstGeom>
          <a:solidFill>
            <a:srgbClr val="F89651"/>
          </a:solidFill>
          <a:ln cap="flat" cmpd="sng" w="9525">
            <a:solidFill>
              <a:srgbClr val="F8965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89651"/>
              </a:solidFill>
              <a:latin typeface="Arial"/>
              <a:ea typeface="Arial"/>
              <a:cs typeface="Arial"/>
              <a:sym typeface="Arial"/>
            </a:endParaRPr>
          </a:p>
        </p:txBody>
      </p:sp>
      <p:pic>
        <p:nvPicPr>
          <p:cNvPr id="124" name="Google Shape;124;p22"/>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pic>
        <p:nvPicPr>
          <p:cNvPr id="125" name="Google Shape;125;p22"/>
          <p:cNvPicPr preferRelativeResize="0"/>
          <p:nvPr/>
        </p:nvPicPr>
        <p:blipFill rotWithShape="1">
          <a:blip r:embed="rId3">
            <a:alphaModFix/>
          </a:blip>
          <a:srcRect b="44484" l="0" r="0" t="16257"/>
          <a:stretch/>
        </p:blipFill>
        <p:spPr>
          <a:xfrm>
            <a:off x="6391638" y="4339550"/>
            <a:ext cx="1709899" cy="5594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RC Content V1">
  <p:cSld name="TITLE_AND_BODY_1_1_1">
    <p:bg>
      <p:bgPr>
        <a:solidFill>
          <a:srgbClr val="E9CD2F"/>
        </a:soli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28" name="Google Shape;128;p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lt1"/>
              </a:buClr>
              <a:buSzPts val="2100"/>
              <a:buFont typeface="Poppins"/>
              <a:buChar char="●"/>
              <a:defRPr sz="2100">
                <a:solidFill>
                  <a:schemeClr val="lt1"/>
                </a:solidFill>
                <a:latin typeface="Poppins"/>
                <a:ea typeface="Poppins"/>
                <a:cs typeface="Poppins"/>
                <a:sym typeface="Poppins"/>
              </a:defRPr>
            </a:lvl1pPr>
            <a:lvl2pPr indent="-336550" lvl="1" marL="914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2pPr>
            <a:lvl3pPr indent="-336550" lvl="2" marL="1371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3pPr>
            <a:lvl4pPr indent="-336550" lvl="3" marL="1828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4pPr>
            <a:lvl5pPr indent="-336550" lvl="4" marL="22860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5pPr>
            <a:lvl6pPr indent="-336550" lvl="5" marL="27432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6pPr>
            <a:lvl7pPr indent="-336550" lvl="6" marL="3200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7pPr>
            <a:lvl8pPr indent="-336550" lvl="7" marL="3657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8pPr>
            <a:lvl9pPr indent="-336550" lvl="8" marL="4114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9pPr>
          </a:lstStyle>
          <a:p/>
        </p:txBody>
      </p:sp>
      <p:sp>
        <p:nvSpPr>
          <p:cNvPr id="129" name="Google Shape;12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30" name="Google Shape;130;p23"/>
          <p:cNvPicPr preferRelativeResize="0"/>
          <p:nvPr/>
        </p:nvPicPr>
        <p:blipFill rotWithShape="1">
          <a:blip r:embed="rId2">
            <a:alphaModFix/>
          </a:blip>
          <a:srcRect b="0" l="6032" r="6032" t="0"/>
          <a:stretch/>
        </p:blipFill>
        <p:spPr>
          <a:xfrm>
            <a:off x="8014603" y="3852323"/>
            <a:ext cx="1059200" cy="1204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yssey Content">
  <p:cSld name="TITLE_AND_BODY_1_1_1_3">
    <p:bg>
      <p:bgPr>
        <a:solidFill>
          <a:srgbClr val="E9CD2F"/>
        </a:solidFill>
      </p:bgPr>
    </p:bg>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33" name="Google Shape;133;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lt1"/>
              </a:buClr>
              <a:buSzPts val="2100"/>
              <a:buFont typeface="Poppins"/>
              <a:buChar char="●"/>
              <a:defRPr sz="2100">
                <a:solidFill>
                  <a:schemeClr val="lt1"/>
                </a:solidFill>
                <a:latin typeface="Poppins"/>
                <a:ea typeface="Poppins"/>
                <a:cs typeface="Poppins"/>
                <a:sym typeface="Poppins"/>
              </a:defRPr>
            </a:lvl1pPr>
            <a:lvl2pPr indent="-336550" lvl="1" marL="914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2pPr>
            <a:lvl3pPr indent="-336550" lvl="2" marL="1371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3pPr>
            <a:lvl4pPr indent="-336550" lvl="3" marL="1828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4pPr>
            <a:lvl5pPr indent="-336550" lvl="4" marL="22860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5pPr>
            <a:lvl6pPr indent="-336550" lvl="5" marL="27432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6pPr>
            <a:lvl7pPr indent="-336550" lvl="6" marL="3200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7pPr>
            <a:lvl8pPr indent="-336550" lvl="7" marL="3657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8pPr>
            <a:lvl9pPr indent="-336550" lvl="8" marL="4114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9pPr>
          </a:lstStyle>
          <a:p/>
        </p:txBody>
      </p:sp>
      <p:sp>
        <p:nvSpPr>
          <p:cNvPr id="134" name="Google Shape;13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35" name="Google Shape;135;p24"/>
          <p:cNvPicPr preferRelativeResize="0"/>
          <p:nvPr/>
        </p:nvPicPr>
        <p:blipFill rotWithShape="1">
          <a:blip r:embed="rId2">
            <a:alphaModFix/>
          </a:blip>
          <a:srcRect b="0" l="602" r="602" t="0"/>
          <a:stretch/>
        </p:blipFill>
        <p:spPr>
          <a:xfrm>
            <a:off x="8014603" y="3852323"/>
            <a:ext cx="1059199" cy="1204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yssey">
  <p:cSld name="TITLE_AND_BODY_1_1_1_2_1">
    <p:bg>
      <p:bgPr>
        <a:solidFill>
          <a:schemeClr val="lt1"/>
        </a:solidFill>
      </p:bgPr>
    </p:bg>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1pPr>
            <a:lvl2pPr lvl="1"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2pPr>
            <a:lvl3pPr lvl="2"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3pPr>
            <a:lvl4pPr lvl="3"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4pPr>
            <a:lvl5pPr lvl="4"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5pPr>
            <a:lvl6pPr lvl="5"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6pPr>
            <a:lvl7pPr lvl="6"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7pPr>
            <a:lvl8pPr lvl="7"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8pPr>
            <a:lvl9pPr lvl="8"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9pPr>
          </a:lstStyle>
          <a:p/>
        </p:txBody>
      </p:sp>
      <p:sp>
        <p:nvSpPr>
          <p:cNvPr id="138" name="Google Shape;138;p25"/>
          <p:cNvSpPr txBox="1"/>
          <p:nvPr>
            <p:ph idx="1" type="body"/>
          </p:nvPr>
        </p:nvSpPr>
        <p:spPr>
          <a:xfrm>
            <a:off x="311700" y="1152475"/>
            <a:ext cx="8520600" cy="29427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dk1"/>
              </a:buClr>
              <a:buSzPts val="2100"/>
              <a:buFont typeface="Poppins"/>
              <a:buChar char="●"/>
              <a:defRPr sz="2100">
                <a:solidFill>
                  <a:schemeClr val="dk1"/>
                </a:solidFill>
                <a:latin typeface="Poppins"/>
                <a:ea typeface="Poppins"/>
                <a:cs typeface="Poppins"/>
                <a:sym typeface="Poppins"/>
              </a:defRPr>
            </a:lvl1pPr>
            <a:lvl2pPr indent="-336550" lvl="1" marL="914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2pPr>
            <a:lvl3pPr indent="-336550" lvl="2" marL="1371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3pPr>
            <a:lvl4pPr indent="-336550" lvl="3" marL="1828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4pPr>
            <a:lvl5pPr indent="-336550" lvl="4" marL="22860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5pPr>
            <a:lvl6pPr indent="-336550" lvl="5" marL="27432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6pPr>
            <a:lvl7pPr indent="-336550" lvl="6" marL="3200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7pPr>
            <a:lvl8pPr indent="-336550" lvl="7" marL="3657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8pPr>
            <a:lvl9pPr indent="-336550" lvl="8" marL="4114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9pPr>
          </a:lstStyle>
          <a:p/>
        </p:txBody>
      </p:sp>
      <p:sp>
        <p:nvSpPr>
          <p:cNvPr id="139" name="Google Shape;13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40" name="Google Shape;140;p25"/>
          <p:cNvSpPr/>
          <p:nvPr/>
        </p:nvSpPr>
        <p:spPr>
          <a:xfrm>
            <a:off x="-6000" y="4095050"/>
            <a:ext cx="9156000" cy="1048500"/>
          </a:xfrm>
          <a:prstGeom prst="rect">
            <a:avLst/>
          </a:prstGeom>
          <a:solidFill>
            <a:srgbClr val="E9CD2F"/>
          </a:solidFill>
          <a:ln cap="flat" cmpd="sng" w="9525">
            <a:solidFill>
              <a:srgbClr val="E9CD2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E9CD2F"/>
              </a:solidFill>
              <a:latin typeface="Arial"/>
              <a:ea typeface="Arial"/>
              <a:cs typeface="Arial"/>
              <a:sym typeface="Arial"/>
            </a:endParaRPr>
          </a:p>
        </p:txBody>
      </p:sp>
      <p:pic>
        <p:nvPicPr>
          <p:cNvPr id="141" name="Google Shape;141;p25"/>
          <p:cNvPicPr preferRelativeResize="0"/>
          <p:nvPr/>
        </p:nvPicPr>
        <p:blipFill rotWithShape="1">
          <a:blip r:embed="rId2">
            <a:alphaModFix/>
          </a:blip>
          <a:srcRect b="44484" l="0" r="0" t="16257"/>
          <a:stretch/>
        </p:blipFill>
        <p:spPr>
          <a:xfrm>
            <a:off x="6391638" y="4339550"/>
            <a:ext cx="1709899" cy="559400"/>
          </a:xfrm>
          <a:prstGeom prst="rect">
            <a:avLst/>
          </a:prstGeom>
          <a:noFill/>
          <a:ln>
            <a:noFill/>
          </a:ln>
        </p:spPr>
      </p:pic>
      <p:pic>
        <p:nvPicPr>
          <p:cNvPr id="142" name="Google Shape;142;p25"/>
          <p:cNvPicPr preferRelativeResize="0"/>
          <p:nvPr/>
        </p:nvPicPr>
        <p:blipFill rotWithShape="1">
          <a:blip r:embed="rId3">
            <a:alphaModFix/>
          </a:blip>
          <a:srcRect b="0" l="0" r="0" t="0"/>
          <a:stretch/>
        </p:blipFill>
        <p:spPr>
          <a:xfrm>
            <a:off x="8192895" y="4127801"/>
            <a:ext cx="874899" cy="98287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DC Content V1">
  <p:cSld name="TITLE_AND_BODY_1_1_1_1">
    <p:bg>
      <p:bgPr>
        <a:solidFill>
          <a:srgbClr val="8594B9"/>
        </a:solidFill>
      </p:bgPr>
    </p:bg>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45" name="Google Shape;14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lt1"/>
              </a:buClr>
              <a:buSzPts val="2100"/>
              <a:buFont typeface="Poppins"/>
              <a:buChar char="●"/>
              <a:defRPr sz="2100">
                <a:solidFill>
                  <a:schemeClr val="lt1"/>
                </a:solidFill>
                <a:latin typeface="Poppins"/>
                <a:ea typeface="Poppins"/>
                <a:cs typeface="Poppins"/>
                <a:sym typeface="Poppins"/>
              </a:defRPr>
            </a:lvl1pPr>
            <a:lvl2pPr indent="-336550" lvl="1" marL="914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2pPr>
            <a:lvl3pPr indent="-336550" lvl="2" marL="1371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3pPr>
            <a:lvl4pPr indent="-336550" lvl="3" marL="1828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4pPr>
            <a:lvl5pPr indent="-336550" lvl="4" marL="22860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5pPr>
            <a:lvl6pPr indent="-336550" lvl="5" marL="27432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6pPr>
            <a:lvl7pPr indent="-336550" lvl="6" marL="3200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7pPr>
            <a:lvl8pPr indent="-336550" lvl="7" marL="3657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8pPr>
            <a:lvl9pPr indent="-336550" lvl="8" marL="4114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9pPr>
          </a:lstStyle>
          <a:p/>
        </p:txBody>
      </p:sp>
      <p:sp>
        <p:nvSpPr>
          <p:cNvPr id="146" name="Google Shape;14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47" name="Google Shape;147;p26"/>
          <p:cNvPicPr preferRelativeResize="0"/>
          <p:nvPr/>
        </p:nvPicPr>
        <p:blipFill rotWithShape="1">
          <a:blip r:embed="rId2">
            <a:alphaModFix/>
          </a:blip>
          <a:srcRect b="0" l="0" r="0" t="0"/>
          <a:stretch/>
        </p:blipFill>
        <p:spPr>
          <a:xfrm>
            <a:off x="7799374" y="3751699"/>
            <a:ext cx="1344627" cy="134462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DC Content V2">
  <p:cSld name="TITLE_AND_BODY_1_1_1_1_2">
    <p:bg>
      <p:bgPr>
        <a:solidFill>
          <a:schemeClr val="lt1"/>
        </a:solidFill>
      </p:bgPr>
    </p:bg>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50" name="Google Shape;150;p27"/>
          <p:cNvSpPr txBox="1"/>
          <p:nvPr>
            <p:ph idx="1" type="body"/>
          </p:nvPr>
        </p:nvSpPr>
        <p:spPr>
          <a:xfrm>
            <a:off x="311700" y="1152475"/>
            <a:ext cx="8520600" cy="29427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dk1"/>
              </a:buClr>
              <a:buSzPts val="2100"/>
              <a:buFont typeface="Poppins"/>
              <a:buChar char="●"/>
              <a:defRPr sz="2100">
                <a:solidFill>
                  <a:schemeClr val="dk1"/>
                </a:solidFill>
                <a:latin typeface="Poppins"/>
                <a:ea typeface="Poppins"/>
                <a:cs typeface="Poppins"/>
                <a:sym typeface="Poppins"/>
              </a:defRPr>
            </a:lvl1pPr>
            <a:lvl2pPr indent="-336550" lvl="1" marL="914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2pPr>
            <a:lvl3pPr indent="-336550" lvl="2" marL="1371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3pPr>
            <a:lvl4pPr indent="-336550" lvl="3" marL="1828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4pPr>
            <a:lvl5pPr indent="-336550" lvl="4" marL="22860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5pPr>
            <a:lvl6pPr indent="-336550" lvl="5" marL="27432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6pPr>
            <a:lvl7pPr indent="-336550" lvl="6" marL="3200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7pPr>
            <a:lvl8pPr indent="-336550" lvl="7" marL="3657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8pPr>
            <a:lvl9pPr indent="-336550" lvl="8" marL="4114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9pPr>
          </a:lstStyle>
          <a:p/>
        </p:txBody>
      </p:sp>
      <p:sp>
        <p:nvSpPr>
          <p:cNvPr id="151" name="Google Shape;15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27"/>
          <p:cNvSpPr/>
          <p:nvPr/>
        </p:nvSpPr>
        <p:spPr>
          <a:xfrm>
            <a:off x="-6000" y="4095050"/>
            <a:ext cx="9156000" cy="1048500"/>
          </a:xfrm>
          <a:prstGeom prst="rect">
            <a:avLst/>
          </a:prstGeom>
          <a:solidFill>
            <a:srgbClr val="8594B9"/>
          </a:solidFill>
          <a:ln cap="flat" cmpd="sng" w="9525">
            <a:solidFill>
              <a:srgbClr val="8594B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594B9"/>
              </a:solidFill>
              <a:latin typeface="Arial"/>
              <a:ea typeface="Arial"/>
              <a:cs typeface="Arial"/>
              <a:sym typeface="Arial"/>
            </a:endParaRPr>
          </a:p>
        </p:txBody>
      </p:sp>
      <p:pic>
        <p:nvPicPr>
          <p:cNvPr id="153" name="Google Shape;153;p27"/>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pic>
        <p:nvPicPr>
          <p:cNvPr id="154" name="Google Shape;154;p27"/>
          <p:cNvPicPr preferRelativeResize="0"/>
          <p:nvPr/>
        </p:nvPicPr>
        <p:blipFill rotWithShape="1">
          <a:blip r:embed="rId3">
            <a:alphaModFix/>
          </a:blip>
          <a:srcRect b="44484" l="0" r="0" t="16257"/>
          <a:stretch/>
        </p:blipFill>
        <p:spPr>
          <a:xfrm>
            <a:off x="6391638" y="4339550"/>
            <a:ext cx="1709899" cy="559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h-23 Content V2">
  <p:cSld name="TITLE_AND_BODY_1_1_1_1_1">
    <p:bg>
      <p:bgPr>
        <a:solidFill>
          <a:srgbClr val="8C649C"/>
        </a:solidFill>
      </p:bgPr>
    </p:bg>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1pPr>
            <a:lvl2pPr lvl="1"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lt1"/>
              </a:buClr>
              <a:buSzPts val="2800"/>
              <a:buFont typeface="Poppins ExtraBold"/>
              <a:buNone/>
              <a:defRPr>
                <a:solidFill>
                  <a:schemeClr val="lt1"/>
                </a:solidFill>
                <a:latin typeface="Poppins ExtraBold"/>
                <a:ea typeface="Poppins ExtraBold"/>
                <a:cs typeface="Poppins ExtraBold"/>
                <a:sym typeface="Poppins ExtraBold"/>
              </a:defRPr>
            </a:lvl9pPr>
          </a:lstStyle>
          <a:p/>
        </p:txBody>
      </p:sp>
      <p:sp>
        <p:nvSpPr>
          <p:cNvPr id="157" name="Google Shape;15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lt1"/>
              </a:buClr>
              <a:buSzPts val="2100"/>
              <a:buFont typeface="Poppins"/>
              <a:buChar char="●"/>
              <a:defRPr sz="2100">
                <a:solidFill>
                  <a:schemeClr val="lt1"/>
                </a:solidFill>
                <a:latin typeface="Poppins"/>
                <a:ea typeface="Poppins"/>
                <a:cs typeface="Poppins"/>
                <a:sym typeface="Poppins"/>
              </a:defRPr>
            </a:lvl1pPr>
            <a:lvl2pPr indent="-336550" lvl="1" marL="914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2pPr>
            <a:lvl3pPr indent="-336550" lvl="2" marL="1371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3pPr>
            <a:lvl4pPr indent="-336550" lvl="3" marL="1828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4pPr>
            <a:lvl5pPr indent="-336550" lvl="4" marL="22860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5pPr>
            <a:lvl6pPr indent="-336550" lvl="5" marL="27432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6pPr>
            <a:lvl7pPr indent="-336550" lvl="6" marL="32004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7pPr>
            <a:lvl8pPr indent="-336550" lvl="7" marL="36576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8pPr>
            <a:lvl9pPr indent="-336550" lvl="8" marL="4114800" algn="l">
              <a:lnSpc>
                <a:spcPct val="115000"/>
              </a:lnSpc>
              <a:spcBef>
                <a:spcPts val="0"/>
              </a:spcBef>
              <a:spcAft>
                <a:spcPts val="0"/>
              </a:spcAft>
              <a:buClr>
                <a:schemeClr val="lt1"/>
              </a:buClr>
              <a:buSzPts val="1700"/>
              <a:buFont typeface="Poppins"/>
              <a:buChar char="■"/>
              <a:defRPr sz="1700">
                <a:solidFill>
                  <a:schemeClr val="lt1"/>
                </a:solidFill>
                <a:latin typeface="Poppins"/>
                <a:ea typeface="Poppins"/>
                <a:cs typeface="Poppins"/>
                <a:sym typeface="Poppins"/>
              </a:defRPr>
            </a:lvl9pPr>
          </a:lstStyle>
          <a:p/>
        </p:txBody>
      </p:sp>
      <p:sp>
        <p:nvSpPr>
          <p:cNvPr id="158" name="Google Shape;15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59" name="Google Shape;159;p28"/>
          <p:cNvPicPr preferRelativeResize="0"/>
          <p:nvPr/>
        </p:nvPicPr>
        <p:blipFill rotWithShape="1">
          <a:blip r:embed="rId2">
            <a:alphaModFix/>
          </a:blip>
          <a:srcRect b="0" l="0" r="0" t="0"/>
          <a:stretch/>
        </p:blipFill>
        <p:spPr>
          <a:xfrm>
            <a:off x="7799374" y="3751699"/>
            <a:ext cx="1344627" cy="134462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h-23 Content V2">
  <p:cSld name="TITLE_AND_BODY_1_1_1_1_1_1">
    <p:bg>
      <p:bgPr>
        <a:solidFill>
          <a:schemeClr val="lt1"/>
        </a:solidFill>
      </p:bgPr>
    </p:bg>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1pPr>
            <a:lvl2pPr lvl="1"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2pPr>
            <a:lvl3pPr lvl="2"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3pPr>
            <a:lvl4pPr lvl="3"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4pPr>
            <a:lvl5pPr lvl="4"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5pPr>
            <a:lvl6pPr lvl="5"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6pPr>
            <a:lvl7pPr lvl="6"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7pPr>
            <a:lvl8pPr lvl="7"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8pPr>
            <a:lvl9pPr lvl="8" algn="l">
              <a:lnSpc>
                <a:spcPct val="100000"/>
              </a:lnSpc>
              <a:spcBef>
                <a:spcPts val="0"/>
              </a:spcBef>
              <a:spcAft>
                <a:spcPts val="0"/>
              </a:spcAft>
              <a:buSzPts val="2800"/>
              <a:buFont typeface="Poppins ExtraBold"/>
              <a:buNone/>
              <a:defRPr>
                <a:latin typeface="Poppins ExtraBold"/>
                <a:ea typeface="Poppins ExtraBold"/>
                <a:cs typeface="Poppins ExtraBold"/>
                <a:sym typeface="Poppins ExtraBold"/>
              </a:defRPr>
            </a:lvl9pPr>
          </a:lstStyle>
          <a:p/>
        </p:txBody>
      </p:sp>
      <p:sp>
        <p:nvSpPr>
          <p:cNvPr id="162" name="Google Shape;162;p29"/>
          <p:cNvSpPr txBox="1"/>
          <p:nvPr>
            <p:ph idx="1" type="body"/>
          </p:nvPr>
        </p:nvSpPr>
        <p:spPr>
          <a:xfrm>
            <a:off x="311700" y="1152475"/>
            <a:ext cx="8520600" cy="2942400"/>
          </a:xfrm>
          <a:prstGeom prst="rect">
            <a:avLst/>
          </a:prstGeom>
          <a:noFill/>
          <a:ln>
            <a:noFill/>
          </a:ln>
        </p:spPr>
        <p:txBody>
          <a:bodyPr anchorCtr="0" anchor="t" bIns="91425" lIns="91425" spcFirstLastPara="1" rIns="91425" wrap="square" tIns="91425">
            <a:normAutofit/>
          </a:bodyPr>
          <a:lstStyle>
            <a:lvl1pPr indent="-361950" lvl="0" marL="457200" algn="l">
              <a:lnSpc>
                <a:spcPct val="115000"/>
              </a:lnSpc>
              <a:spcBef>
                <a:spcPts val="0"/>
              </a:spcBef>
              <a:spcAft>
                <a:spcPts val="0"/>
              </a:spcAft>
              <a:buClr>
                <a:schemeClr val="dk1"/>
              </a:buClr>
              <a:buSzPts val="2100"/>
              <a:buFont typeface="Poppins"/>
              <a:buChar char="●"/>
              <a:defRPr sz="2100">
                <a:solidFill>
                  <a:schemeClr val="dk1"/>
                </a:solidFill>
                <a:latin typeface="Poppins"/>
                <a:ea typeface="Poppins"/>
                <a:cs typeface="Poppins"/>
                <a:sym typeface="Poppins"/>
              </a:defRPr>
            </a:lvl1pPr>
            <a:lvl2pPr indent="-336550" lvl="1" marL="914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2pPr>
            <a:lvl3pPr indent="-336550" lvl="2" marL="1371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3pPr>
            <a:lvl4pPr indent="-336550" lvl="3" marL="1828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4pPr>
            <a:lvl5pPr indent="-336550" lvl="4" marL="22860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5pPr>
            <a:lvl6pPr indent="-336550" lvl="5" marL="27432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6pPr>
            <a:lvl7pPr indent="-336550" lvl="6" marL="32004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7pPr>
            <a:lvl8pPr indent="-336550" lvl="7" marL="36576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8pPr>
            <a:lvl9pPr indent="-336550" lvl="8" marL="4114800" algn="l">
              <a:lnSpc>
                <a:spcPct val="115000"/>
              </a:lnSpc>
              <a:spcBef>
                <a:spcPts val="0"/>
              </a:spcBef>
              <a:spcAft>
                <a:spcPts val="0"/>
              </a:spcAft>
              <a:buClr>
                <a:schemeClr val="dk1"/>
              </a:buClr>
              <a:buSzPts val="1700"/>
              <a:buFont typeface="Poppins"/>
              <a:buChar char="■"/>
              <a:defRPr sz="1700">
                <a:solidFill>
                  <a:schemeClr val="dk1"/>
                </a:solidFill>
                <a:latin typeface="Poppins"/>
                <a:ea typeface="Poppins"/>
                <a:cs typeface="Poppins"/>
                <a:sym typeface="Poppins"/>
              </a:defRPr>
            </a:lvl9pPr>
          </a:lstStyle>
          <a:p/>
        </p:txBody>
      </p:sp>
      <p:sp>
        <p:nvSpPr>
          <p:cNvPr id="163" name="Google Shape;163;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29"/>
          <p:cNvSpPr/>
          <p:nvPr/>
        </p:nvSpPr>
        <p:spPr>
          <a:xfrm>
            <a:off x="-6000" y="4095000"/>
            <a:ext cx="9156000" cy="1048500"/>
          </a:xfrm>
          <a:prstGeom prst="rect">
            <a:avLst/>
          </a:prstGeom>
          <a:solidFill>
            <a:srgbClr val="8C649C"/>
          </a:solidFill>
          <a:ln cap="flat" cmpd="sng" w="9525">
            <a:solidFill>
              <a:srgbClr val="8C649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8C649C"/>
              </a:solidFill>
              <a:latin typeface="Arial"/>
              <a:ea typeface="Arial"/>
              <a:cs typeface="Arial"/>
              <a:sym typeface="Arial"/>
            </a:endParaRPr>
          </a:p>
        </p:txBody>
      </p:sp>
      <p:pic>
        <p:nvPicPr>
          <p:cNvPr id="165" name="Google Shape;165;p29"/>
          <p:cNvPicPr preferRelativeResize="0"/>
          <p:nvPr/>
        </p:nvPicPr>
        <p:blipFill rotWithShape="1">
          <a:blip r:embed="rId2">
            <a:alphaModFix/>
          </a:blip>
          <a:srcRect b="0" l="0" r="0" t="0"/>
          <a:stretch/>
        </p:blipFill>
        <p:spPr>
          <a:xfrm>
            <a:off x="8101523" y="4095000"/>
            <a:ext cx="1048476" cy="10484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RC End">
  <p:cSld name="SECTION_HEADER_1_1_1">
    <p:bg>
      <p:bgPr>
        <a:solidFill>
          <a:srgbClr val="E9CD2F"/>
        </a:solidFill>
      </p:bgPr>
    </p:bg>
    <p:spTree>
      <p:nvGrpSpPr>
        <p:cNvPr id="22" name="Shape 22"/>
        <p:cNvGrpSpPr/>
        <p:nvPr/>
      </p:nvGrpSpPr>
      <p:grpSpPr>
        <a:xfrm>
          <a:off x="0" y="0"/>
          <a:ext cx="0" cy="0"/>
          <a:chOff x="0" y="0"/>
          <a:chExt cx="0" cy="0"/>
        </a:xfrm>
      </p:grpSpPr>
      <p:sp>
        <p:nvSpPr>
          <p:cNvPr id="23" name="Google Shape;23;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lt1"/>
              </a:buClr>
              <a:buSzPts val="3600"/>
              <a:buFont typeface="Poppins ExtraBold"/>
              <a:buNone/>
              <a:defRPr sz="3600">
                <a:solidFill>
                  <a:schemeClr val="lt1"/>
                </a:solidFill>
                <a:latin typeface="Poppins ExtraBold"/>
                <a:ea typeface="Poppins ExtraBold"/>
                <a:cs typeface="Poppins ExtraBold"/>
                <a:sym typeface="Poppins ExtraBold"/>
              </a:defRPr>
            </a:lvl9pPr>
          </a:lstStyle>
          <a:p/>
        </p:txBody>
      </p:sp>
      <p:sp>
        <p:nvSpPr>
          <p:cNvPr id="24" name="Google Shape;2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25" name="Google Shape;25;p4"/>
          <p:cNvPicPr preferRelativeResize="0"/>
          <p:nvPr/>
        </p:nvPicPr>
        <p:blipFill rotWithShape="1">
          <a:blip r:embed="rId2">
            <a:alphaModFix/>
          </a:blip>
          <a:srcRect b="44484" l="0" r="0" t="16257"/>
          <a:stretch/>
        </p:blipFill>
        <p:spPr>
          <a:xfrm>
            <a:off x="6391638" y="4339550"/>
            <a:ext cx="1709899" cy="559400"/>
          </a:xfrm>
          <a:prstGeom prst="rect">
            <a:avLst/>
          </a:prstGeom>
          <a:noFill/>
          <a:ln>
            <a:noFill/>
          </a:ln>
        </p:spPr>
      </p:pic>
      <p:pic>
        <p:nvPicPr>
          <p:cNvPr id="26" name="Google Shape;26;p4"/>
          <p:cNvPicPr preferRelativeResize="0"/>
          <p:nvPr/>
        </p:nvPicPr>
        <p:blipFill rotWithShape="1">
          <a:blip r:embed="rId3">
            <a:alphaModFix/>
          </a:blip>
          <a:srcRect b="0" l="6032" r="6032" t="0"/>
          <a:stretch/>
        </p:blipFill>
        <p:spPr>
          <a:xfrm>
            <a:off x="8234677" y="4128799"/>
            <a:ext cx="862674" cy="98100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000137"/>
        </a:solidFill>
      </p:bgPr>
    </p:bg>
    <p:spTree>
      <p:nvGrpSpPr>
        <p:cNvPr id="27" name="Shape 27"/>
        <p:cNvGrpSpPr/>
        <p:nvPr/>
      </p:nvGrpSpPr>
      <p:grpSpPr>
        <a:xfrm>
          <a:off x="0" y="0"/>
          <a:ext cx="0" cy="0"/>
          <a:chOff x="0" y="0"/>
          <a:chExt cx="0" cy="0"/>
        </a:xfrm>
      </p:grpSpPr>
      <p:sp>
        <p:nvSpPr>
          <p:cNvPr id="28" name="Google Shape;28;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rgbClr val="DDE9F1"/>
              </a:buClr>
              <a:buSzPts val="5200"/>
              <a:buFont typeface="Poppins ExtraBold"/>
              <a:buNone/>
              <a:defRPr sz="5200">
                <a:solidFill>
                  <a:srgbClr val="DDE9F1"/>
                </a:solidFill>
                <a:latin typeface="Poppins ExtraBold"/>
                <a:ea typeface="Poppins ExtraBold"/>
                <a:cs typeface="Poppins ExtraBold"/>
                <a:sym typeface="Poppins ExtraBold"/>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9" name="Google Shape;29;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1pPr>
            <a:lvl2pPr lvl="1"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2pPr>
            <a:lvl3pPr lvl="2"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3pPr>
            <a:lvl4pPr lvl="3"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4pPr>
            <a:lvl5pPr lvl="4"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5pPr>
            <a:lvl6pPr lvl="5"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6pPr>
            <a:lvl7pPr lvl="6"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7pPr>
            <a:lvl8pPr lvl="7"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8pPr>
            <a:lvl9pPr lvl="8" algn="ctr">
              <a:lnSpc>
                <a:spcPct val="100000"/>
              </a:lnSpc>
              <a:spcBef>
                <a:spcPts val="0"/>
              </a:spcBef>
              <a:spcAft>
                <a:spcPts val="0"/>
              </a:spcAft>
              <a:buClr>
                <a:srgbClr val="DDE9F1"/>
              </a:buClr>
              <a:buSzPts val="2800"/>
              <a:buFont typeface="Poppins Thin"/>
              <a:buNone/>
              <a:defRPr sz="2800">
                <a:solidFill>
                  <a:srgbClr val="DDE9F1"/>
                </a:solidFill>
                <a:latin typeface="Poppins Thin"/>
                <a:ea typeface="Poppins Thin"/>
                <a:cs typeface="Poppins Thin"/>
                <a:sym typeface="Poppins Thin"/>
              </a:defRPr>
            </a:lvl9pPr>
          </a:lstStyle>
          <a:p/>
        </p:txBody>
      </p:sp>
      <p:sp>
        <p:nvSpPr>
          <p:cNvPr id="30" name="Google Shape;3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31" name="Google Shape;31;p5"/>
          <p:cNvPicPr preferRelativeResize="0"/>
          <p:nvPr/>
        </p:nvPicPr>
        <p:blipFill rotWithShape="1">
          <a:blip r:embed="rId2">
            <a:alphaModFix/>
          </a:blip>
          <a:srcRect b="0" l="0" r="0" t="0"/>
          <a:stretch/>
        </p:blipFill>
        <p:spPr>
          <a:xfrm>
            <a:off x="138225" y="4305525"/>
            <a:ext cx="6772651" cy="705475"/>
          </a:xfrm>
          <a:prstGeom prst="rect">
            <a:avLst/>
          </a:prstGeom>
          <a:noFill/>
          <a:ln>
            <a:noFill/>
          </a:ln>
        </p:spPr>
      </p:pic>
      <p:pic>
        <p:nvPicPr>
          <p:cNvPr id="32" name="Google Shape;32;p5"/>
          <p:cNvPicPr preferRelativeResize="0"/>
          <p:nvPr/>
        </p:nvPicPr>
        <p:blipFill rotWithShape="1">
          <a:blip r:embed="rId3">
            <a:alphaModFix/>
          </a:blip>
          <a:srcRect b="0" l="0" r="0" t="0"/>
          <a:stretch/>
        </p:blipFill>
        <p:spPr>
          <a:xfrm>
            <a:off x="6979748" y="4305525"/>
            <a:ext cx="1763677" cy="7054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T Title">
  <p:cSld name="TITLE_1">
    <p:bg>
      <p:bgPr>
        <a:solidFill>
          <a:srgbClr val="ED6868"/>
        </a:solidFill>
      </p:bgPr>
    </p:bg>
    <p:spTree>
      <p:nvGrpSpPr>
        <p:cNvPr id="33" name="Shape 33"/>
        <p:cNvGrpSpPr/>
        <p:nvPr/>
      </p:nvGrpSpPr>
      <p:grpSpPr>
        <a:xfrm>
          <a:off x="0" y="0"/>
          <a:ext cx="0" cy="0"/>
          <a:chOff x="0" y="0"/>
          <a:chExt cx="0" cy="0"/>
        </a:xfrm>
      </p:grpSpPr>
      <p:sp>
        <p:nvSpPr>
          <p:cNvPr id="34" name="Google Shape;34;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5200"/>
              <a:buFont typeface="Poppins ExtraBold"/>
              <a:buNone/>
              <a:defRPr sz="52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35" name="Google Shape;35;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1pPr>
            <a:lvl2pPr lvl="1"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2pPr>
            <a:lvl3pPr lvl="2"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3pPr>
            <a:lvl4pPr lvl="3"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4pPr>
            <a:lvl5pPr lvl="4"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5pPr>
            <a:lvl6pPr lvl="5"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6pPr>
            <a:lvl7pPr lvl="6"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7pPr>
            <a:lvl8pPr lvl="7"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8pPr>
            <a:lvl9pPr lvl="8"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9pPr>
          </a:lstStyle>
          <a:p/>
        </p:txBody>
      </p:sp>
      <p:sp>
        <p:nvSpPr>
          <p:cNvPr id="36" name="Google Shape;3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37" name="Google Shape;37;p6"/>
          <p:cNvPicPr preferRelativeResize="0"/>
          <p:nvPr/>
        </p:nvPicPr>
        <p:blipFill rotWithShape="1">
          <a:blip r:embed="rId2">
            <a:alphaModFix/>
          </a:blip>
          <a:srcRect b="0" l="0" r="0" t="0"/>
          <a:stretch/>
        </p:blipFill>
        <p:spPr>
          <a:xfrm>
            <a:off x="7529475" y="3058475"/>
            <a:ext cx="1654074" cy="1654124"/>
          </a:xfrm>
          <a:prstGeom prst="rect">
            <a:avLst/>
          </a:prstGeom>
          <a:noFill/>
          <a:ln>
            <a:noFill/>
          </a:ln>
        </p:spPr>
      </p:pic>
      <p:pic>
        <p:nvPicPr>
          <p:cNvPr id="38" name="Google Shape;38;p6"/>
          <p:cNvPicPr preferRelativeResize="0"/>
          <p:nvPr/>
        </p:nvPicPr>
        <p:blipFill rotWithShape="1">
          <a:blip r:embed="rId3">
            <a:alphaModFix/>
          </a:blip>
          <a:srcRect b="44484" l="0" r="0" t="16257"/>
          <a:stretch/>
        </p:blipFill>
        <p:spPr>
          <a:xfrm>
            <a:off x="7628270" y="4621775"/>
            <a:ext cx="1456480" cy="476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OSM Title">
  <p:cSld name="TITLE_1_1">
    <p:bg>
      <p:bgPr>
        <a:solidFill>
          <a:srgbClr val="F89651"/>
        </a:solidFill>
      </p:bgPr>
    </p:bg>
    <p:spTree>
      <p:nvGrpSpPr>
        <p:cNvPr id="39" name="Shape 39"/>
        <p:cNvGrpSpPr/>
        <p:nvPr/>
      </p:nvGrpSpPr>
      <p:grpSpPr>
        <a:xfrm>
          <a:off x="0" y="0"/>
          <a:ext cx="0" cy="0"/>
          <a:chOff x="0" y="0"/>
          <a:chExt cx="0" cy="0"/>
        </a:xfrm>
      </p:grpSpPr>
      <p:sp>
        <p:nvSpPr>
          <p:cNvPr id="40" name="Google Shape;40;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5200"/>
              <a:buFont typeface="Poppins ExtraBold"/>
              <a:buNone/>
              <a:defRPr sz="52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41" name="Google Shape;41;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1pPr>
            <a:lvl2pPr lvl="1"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2pPr>
            <a:lvl3pPr lvl="2"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3pPr>
            <a:lvl4pPr lvl="3"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4pPr>
            <a:lvl5pPr lvl="4"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5pPr>
            <a:lvl6pPr lvl="5"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6pPr>
            <a:lvl7pPr lvl="6"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7pPr>
            <a:lvl8pPr lvl="7"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8pPr>
            <a:lvl9pPr lvl="8"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9pPr>
          </a:lstStyle>
          <a:p/>
        </p:txBody>
      </p:sp>
      <p:sp>
        <p:nvSpPr>
          <p:cNvPr id="42" name="Google Shape;4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43" name="Google Shape;43;p7"/>
          <p:cNvPicPr preferRelativeResize="0"/>
          <p:nvPr/>
        </p:nvPicPr>
        <p:blipFill rotWithShape="1">
          <a:blip r:embed="rId2">
            <a:alphaModFix/>
          </a:blip>
          <a:srcRect b="0" l="0" r="0" t="0"/>
          <a:stretch/>
        </p:blipFill>
        <p:spPr>
          <a:xfrm>
            <a:off x="7529475" y="3058475"/>
            <a:ext cx="1654074" cy="1654124"/>
          </a:xfrm>
          <a:prstGeom prst="rect">
            <a:avLst/>
          </a:prstGeom>
          <a:noFill/>
          <a:ln>
            <a:noFill/>
          </a:ln>
        </p:spPr>
      </p:pic>
      <p:pic>
        <p:nvPicPr>
          <p:cNvPr id="44" name="Google Shape;44;p7"/>
          <p:cNvPicPr preferRelativeResize="0"/>
          <p:nvPr/>
        </p:nvPicPr>
        <p:blipFill rotWithShape="1">
          <a:blip r:embed="rId3">
            <a:alphaModFix/>
          </a:blip>
          <a:srcRect b="44484" l="0" r="0" t="16257"/>
          <a:stretch/>
        </p:blipFill>
        <p:spPr>
          <a:xfrm>
            <a:off x="7628270" y="4621775"/>
            <a:ext cx="1456480" cy="476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dyssey Title">
  <p:cSld name="TITLE_1_1_1_2">
    <p:bg>
      <p:bgPr>
        <a:solidFill>
          <a:srgbClr val="E9CD2F"/>
        </a:solidFill>
      </p:bgPr>
    </p:bg>
    <p:spTree>
      <p:nvGrpSpPr>
        <p:cNvPr id="45" name="Shape 45"/>
        <p:cNvGrpSpPr/>
        <p:nvPr/>
      </p:nvGrpSpPr>
      <p:grpSpPr>
        <a:xfrm>
          <a:off x="0" y="0"/>
          <a:ext cx="0" cy="0"/>
          <a:chOff x="0" y="0"/>
          <a:chExt cx="0" cy="0"/>
        </a:xfrm>
      </p:grpSpPr>
      <p:sp>
        <p:nvSpPr>
          <p:cNvPr id="46" name="Google Shape;4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5200"/>
              <a:buFont typeface="Poppins ExtraBold"/>
              <a:buNone/>
              <a:defRPr sz="52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47" name="Google Shape;4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1pPr>
            <a:lvl2pPr lvl="1"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2pPr>
            <a:lvl3pPr lvl="2"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3pPr>
            <a:lvl4pPr lvl="3"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4pPr>
            <a:lvl5pPr lvl="4"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5pPr>
            <a:lvl6pPr lvl="5"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6pPr>
            <a:lvl7pPr lvl="6"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7pPr>
            <a:lvl8pPr lvl="7"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8pPr>
            <a:lvl9pPr lvl="8"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9pPr>
          </a:lstStyle>
          <a:p/>
        </p:txBody>
      </p:sp>
      <p:sp>
        <p:nvSpPr>
          <p:cNvPr id="48" name="Google Shape;4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49" name="Google Shape;49;p8"/>
          <p:cNvPicPr preferRelativeResize="0"/>
          <p:nvPr/>
        </p:nvPicPr>
        <p:blipFill rotWithShape="1">
          <a:blip r:embed="rId2">
            <a:alphaModFix/>
          </a:blip>
          <a:srcRect b="44484" l="0" r="0" t="16257"/>
          <a:stretch/>
        </p:blipFill>
        <p:spPr>
          <a:xfrm>
            <a:off x="7628270" y="4621775"/>
            <a:ext cx="1456480" cy="476500"/>
          </a:xfrm>
          <a:prstGeom prst="rect">
            <a:avLst/>
          </a:prstGeom>
          <a:noFill/>
          <a:ln>
            <a:noFill/>
          </a:ln>
        </p:spPr>
      </p:pic>
      <p:pic>
        <p:nvPicPr>
          <p:cNvPr id="50" name="Google Shape;50;p8"/>
          <p:cNvPicPr preferRelativeResize="0"/>
          <p:nvPr/>
        </p:nvPicPr>
        <p:blipFill rotWithShape="1">
          <a:blip r:embed="rId3">
            <a:alphaModFix/>
          </a:blip>
          <a:srcRect b="0" l="602" r="602" t="0"/>
          <a:stretch/>
        </p:blipFill>
        <p:spPr>
          <a:xfrm>
            <a:off x="7662713" y="3043863"/>
            <a:ext cx="1387599" cy="15779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DC Title">
  <p:cSld name="TITLE_1_1_1_1">
    <p:bg>
      <p:bgPr>
        <a:solidFill>
          <a:srgbClr val="8594B9"/>
        </a:solidFill>
      </p:bgPr>
    </p:bg>
    <p:spTree>
      <p:nvGrpSpPr>
        <p:cNvPr id="51" name="Shape 51"/>
        <p:cNvGrpSpPr/>
        <p:nvPr/>
      </p:nvGrpSpPr>
      <p:grpSpPr>
        <a:xfrm>
          <a:off x="0" y="0"/>
          <a:ext cx="0" cy="0"/>
          <a:chOff x="0" y="0"/>
          <a:chExt cx="0" cy="0"/>
        </a:xfrm>
      </p:grpSpPr>
      <p:sp>
        <p:nvSpPr>
          <p:cNvPr id="52" name="Google Shape;52;p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5200"/>
              <a:buFont typeface="Poppins ExtraBold"/>
              <a:buNone/>
              <a:defRPr sz="52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53" name="Google Shape;53;p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1pPr>
            <a:lvl2pPr lvl="1"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2pPr>
            <a:lvl3pPr lvl="2"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3pPr>
            <a:lvl4pPr lvl="3"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4pPr>
            <a:lvl5pPr lvl="4"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5pPr>
            <a:lvl6pPr lvl="5"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6pPr>
            <a:lvl7pPr lvl="6"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7pPr>
            <a:lvl8pPr lvl="7"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8pPr>
            <a:lvl9pPr lvl="8"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9pPr>
          </a:lstStyle>
          <a:p/>
        </p:txBody>
      </p:sp>
      <p:sp>
        <p:nvSpPr>
          <p:cNvPr id="54" name="Google Shape;5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55" name="Google Shape;55;p9"/>
          <p:cNvPicPr preferRelativeResize="0"/>
          <p:nvPr/>
        </p:nvPicPr>
        <p:blipFill rotWithShape="1">
          <a:blip r:embed="rId2">
            <a:alphaModFix/>
          </a:blip>
          <a:srcRect b="0" l="0" r="0" t="0"/>
          <a:stretch/>
        </p:blipFill>
        <p:spPr>
          <a:xfrm>
            <a:off x="7529475" y="3058475"/>
            <a:ext cx="1654074" cy="1654124"/>
          </a:xfrm>
          <a:prstGeom prst="rect">
            <a:avLst/>
          </a:prstGeom>
          <a:noFill/>
          <a:ln>
            <a:noFill/>
          </a:ln>
        </p:spPr>
      </p:pic>
      <p:pic>
        <p:nvPicPr>
          <p:cNvPr id="56" name="Google Shape;56;p9"/>
          <p:cNvPicPr preferRelativeResize="0"/>
          <p:nvPr/>
        </p:nvPicPr>
        <p:blipFill rotWithShape="1">
          <a:blip r:embed="rId3">
            <a:alphaModFix/>
          </a:blip>
          <a:srcRect b="44484" l="0" r="0" t="16257"/>
          <a:stretch/>
        </p:blipFill>
        <p:spPr>
          <a:xfrm>
            <a:off x="7628270" y="4621775"/>
            <a:ext cx="1456480" cy="476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h-23 Title">
  <p:cSld name="TITLE_1_1_1_1_1">
    <p:bg>
      <p:bgPr>
        <a:solidFill>
          <a:srgbClr val="8C649C"/>
        </a:solidFill>
      </p:bgPr>
    </p:bg>
    <p:spTree>
      <p:nvGrpSpPr>
        <p:cNvPr id="57" name="Shape 57"/>
        <p:cNvGrpSpPr/>
        <p:nvPr/>
      </p:nvGrpSpPr>
      <p:grpSpPr>
        <a:xfrm>
          <a:off x="0" y="0"/>
          <a:ext cx="0" cy="0"/>
          <a:chOff x="0" y="0"/>
          <a:chExt cx="0" cy="0"/>
        </a:xfrm>
      </p:grpSpPr>
      <p:sp>
        <p:nvSpPr>
          <p:cNvPr id="58" name="Google Shape;58;p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5200"/>
              <a:buFont typeface="Poppins ExtraBold"/>
              <a:buNone/>
              <a:defRPr sz="52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59" name="Google Shape;59;p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1pPr>
            <a:lvl2pPr lvl="1"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2pPr>
            <a:lvl3pPr lvl="2"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3pPr>
            <a:lvl4pPr lvl="3"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4pPr>
            <a:lvl5pPr lvl="4"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5pPr>
            <a:lvl6pPr lvl="5"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6pPr>
            <a:lvl7pPr lvl="6"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7pPr>
            <a:lvl8pPr lvl="7"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8pPr>
            <a:lvl9pPr lvl="8" algn="ctr">
              <a:lnSpc>
                <a:spcPct val="100000"/>
              </a:lnSpc>
              <a:spcBef>
                <a:spcPts val="0"/>
              </a:spcBef>
              <a:spcAft>
                <a:spcPts val="0"/>
              </a:spcAft>
              <a:buClr>
                <a:schemeClr val="lt1"/>
              </a:buClr>
              <a:buSzPts val="2800"/>
              <a:buFont typeface="Poppins Thin"/>
              <a:buNone/>
              <a:defRPr sz="2800">
                <a:solidFill>
                  <a:schemeClr val="lt1"/>
                </a:solidFill>
                <a:latin typeface="Poppins Thin"/>
                <a:ea typeface="Poppins Thin"/>
                <a:cs typeface="Poppins Thin"/>
                <a:sym typeface="Poppins Thin"/>
              </a:defRPr>
            </a:lvl9pPr>
          </a:lstStyle>
          <a:p/>
        </p:txBody>
      </p:sp>
      <p:sp>
        <p:nvSpPr>
          <p:cNvPr id="60" name="Google Shape;6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61" name="Google Shape;61;p10"/>
          <p:cNvPicPr preferRelativeResize="0"/>
          <p:nvPr/>
        </p:nvPicPr>
        <p:blipFill rotWithShape="1">
          <a:blip r:embed="rId2">
            <a:alphaModFix/>
          </a:blip>
          <a:srcRect b="0" l="0" r="0" t="0"/>
          <a:stretch/>
        </p:blipFill>
        <p:spPr>
          <a:xfrm>
            <a:off x="7489925" y="3489375"/>
            <a:ext cx="1654074" cy="16541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22.jpg"/><Relationship Id="rId5" Type="http://schemas.openxmlformats.org/officeDocument/2006/relationships/image" Target="../media/image2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22.jpg"/><Relationship Id="rId9" Type="http://schemas.openxmlformats.org/officeDocument/2006/relationships/image" Target="../media/image24.jpg"/><Relationship Id="rId5" Type="http://schemas.openxmlformats.org/officeDocument/2006/relationships/image" Target="../media/image20.jpg"/><Relationship Id="rId6" Type="http://schemas.openxmlformats.org/officeDocument/2006/relationships/image" Target="../media/image27.jpg"/><Relationship Id="rId7" Type="http://schemas.openxmlformats.org/officeDocument/2006/relationships/image" Target="../media/image25.jpg"/><Relationship Id="rId8" Type="http://schemas.openxmlformats.org/officeDocument/2006/relationships/image" Target="../media/image29.jpg"/><Relationship Id="rId10"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jpg"/><Relationship Id="rId4" Type="http://schemas.openxmlformats.org/officeDocument/2006/relationships/image" Target="../media/image22.jpg"/><Relationship Id="rId5" Type="http://schemas.openxmlformats.org/officeDocument/2006/relationships/image" Target="../media/image27.jpg"/><Relationship Id="rId6"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1.jp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ctrTitle"/>
          </p:nvPr>
        </p:nvSpPr>
        <p:spPr>
          <a:xfrm>
            <a:off x="311700" y="56000"/>
            <a:ext cx="8520600" cy="1543800"/>
          </a:xfrm>
          <a:prstGeom prst="rect">
            <a:avLst/>
          </a:prstGeom>
          <a:noFill/>
          <a:ln>
            <a:noFill/>
          </a:ln>
        </p:spPr>
        <p:txBody>
          <a:bodyPr anchorCtr="0" anchor="b"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GB"/>
              <a:t>NATIONAL ROCKETRY CHAMPIONSHIP</a:t>
            </a:r>
            <a:endParaRPr/>
          </a:p>
        </p:txBody>
      </p:sp>
      <p:sp>
        <p:nvSpPr>
          <p:cNvPr id="171" name="Google Shape;171;p30"/>
          <p:cNvSpPr txBox="1"/>
          <p:nvPr>
            <p:ph idx="1" type="subTitle"/>
          </p:nvPr>
        </p:nvSpPr>
        <p:spPr>
          <a:xfrm>
            <a:off x="311700" y="1436100"/>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GB"/>
              <a:t>Flight Readiness Review</a:t>
            </a:r>
            <a:endParaRPr/>
          </a:p>
        </p:txBody>
      </p:sp>
      <p:sp>
        <p:nvSpPr>
          <p:cNvPr id="172" name="Google Shape;172;p30"/>
          <p:cNvSpPr txBox="1"/>
          <p:nvPr/>
        </p:nvSpPr>
        <p:spPr>
          <a:xfrm>
            <a:off x="2069400" y="2031000"/>
            <a:ext cx="5005200" cy="9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GB" sz="1900" u="none" cap="none" strike="noStrike">
                <a:solidFill>
                  <a:srgbClr val="000000"/>
                </a:solidFill>
                <a:latin typeface="Poppins Medium"/>
                <a:ea typeface="Poppins Medium"/>
                <a:cs typeface="Poppins Medium"/>
                <a:sym typeface="Poppins Medium"/>
              </a:rPr>
              <a:t>&lt;TEAM </a:t>
            </a:r>
            <a:r>
              <a:rPr lang="en-GB" sz="1900">
                <a:latin typeface="Poppins Medium"/>
                <a:ea typeface="Poppins Medium"/>
                <a:cs typeface="Poppins Medium"/>
                <a:sym typeface="Poppins Medium"/>
              </a:rPr>
              <a:t>EXODUS</a:t>
            </a:r>
            <a:r>
              <a:rPr b="0" i="0" lang="en-GB" sz="1900" u="none" cap="none" strike="noStrike">
                <a:solidFill>
                  <a:srgbClr val="000000"/>
                </a:solidFill>
                <a:latin typeface="Poppins Medium"/>
                <a:ea typeface="Poppins Medium"/>
                <a:cs typeface="Poppins Medium"/>
                <a:sym typeface="Poppins Medium"/>
              </a:rPr>
              <a:t> &gt;</a:t>
            </a:r>
            <a:endParaRPr b="0" i="0" sz="1500" u="sng" cap="none" strike="noStrike">
              <a:solidFill>
                <a:srgbClr val="000000"/>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Poppins"/>
                <a:ea typeface="Poppins"/>
                <a:cs typeface="Poppins"/>
                <a:sym typeface="Poppins"/>
              </a:rPr>
              <a:t>&lt;</a:t>
            </a:r>
            <a:r>
              <a:rPr lang="en-GB" sz="1500">
                <a:latin typeface="Poppins"/>
                <a:ea typeface="Poppins"/>
                <a:cs typeface="Poppins"/>
                <a:sym typeface="Poppins"/>
              </a:rPr>
              <a:t>Parshva</a:t>
            </a:r>
            <a:r>
              <a:rPr lang="en-GB" sz="1500">
                <a:latin typeface="Poppins"/>
                <a:ea typeface="Poppins"/>
                <a:cs typeface="Poppins"/>
                <a:sym typeface="Poppins"/>
              </a:rPr>
              <a:t> Patel (Avionics Lead) </a:t>
            </a:r>
            <a:r>
              <a:rPr b="0" i="0" lang="en-GB" sz="1500" u="none" cap="none" strike="noStrike">
                <a:solidFill>
                  <a:srgbClr val="000000"/>
                </a:solidFill>
                <a:latin typeface="Poppins"/>
                <a:ea typeface="Poppins"/>
                <a:cs typeface="Poppins"/>
                <a:sym typeface="Poppins"/>
              </a:rPr>
              <a:t>&gt;</a:t>
            </a:r>
            <a:endParaRPr b="0" i="0" sz="1900" u="none" cap="none" strike="noStrike">
              <a:solidFill>
                <a:srgbClr val="000000"/>
              </a:solidFill>
              <a:latin typeface="Poppins Medium"/>
              <a:ea typeface="Poppins Medium"/>
              <a:cs typeface="Poppins Medium"/>
              <a:sym typeface="Poppins Medium"/>
            </a:endParaRPr>
          </a:p>
        </p:txBody>
      </p:sp>
      <p:sp>
        <p:nvSpPr>
          <p:cNvPr id="173" name="Google Shape;173;p30"/>
          <p:cNvSpPr/>
          <p:nvPr>
            <p:ph idx="2" type="pic"/>
          </p:nvPr>
        </p:nvSpPr>
        <p:spPr>
          <a:xfrm>
            <a:off x="3550050" y="3003775"/>
            <a:ext cx="2043900" cy="1990200"/>
          </a:xfrm>
          <a:prstGeom prst="rect">
            <a:avLst/>
          </a:prstGeom>
          <a:noFill/>
          <a:ln>
            <a:noFill/>
          </a:ln>
        </p:spPr>
      </p:sp>
      <p:pic>
        <p:nvPicPr>
          <p:cNvPr id="174" name="Google Shape;174;p30"/>
          <p:cNvPicPr preferRelativeResize="0"/>
          <p:nvPr/>
        </p:nvPicPr>
        <p:blipFill>
          <a:blip r:embed="rId3">
            <a:alphaModFix/>
          </a:blip>
          <a:stretch>
            <a:fillRect/>
          </a:stretch>
        </p:blipFill>
        <p:spPr>
          <a:xfrm>
            <a:off x="3550050" y="3003775"/>
            <a:ext cx="2043900" cy="1962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28" name="Google Shape;228;p39"/>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0270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266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TSN-SMN-003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Stability margin within range</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TSN-SAR-001 | Rev: A</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en-GB" sz="1200">
                          <a:solidFill>
                            <a:srgbClr val="6AA84F"/>
                          </a:solidFill>
                          <a:latin typeface="Poppins"/>
                          <a:ea typeface="Poppins"/>
                          <a:cs typeface="Poppins"/>
                          <a:sym typeface="Poppins"/>
                        </a:rPr>
                        <a:t>Yes</a:t>
                      </a:r>
                      <a:endParaRPr b="1"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Alignment in spec</a:t>
                      </a:r>
                      <a:endParaRPr sz="1200" u="none" cap="none" strike="noStrike">
                        <a:latin typeface="Poppins"/>
                        <a:ea typeface="Poppins"/>
                        <a:cs typeface="Poppins"/>
                        <a:sym typeface="Poppins"/>
                      </a:endParaRPr>
                    </a:p>
                  </a:txBody>
                  <a:tcPr marT="91425" marB="91425" marR="91425" marL="91425"/>
                </a:tc>
              </a:tr>
              <a:tr h="3079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Load is 2 x 0.0445kg x 85 (m/s^2) = 7.6N = 800g of load </a:t>
                      </a:r>
                      <a:r>
                        <a:rPr lang="en-GB" sz="1200">
                          <a:latin typeface="Poppins"/>
                          <a:ea typeface="Poppins"/>
                          <a:cs typeface="Poppins"/>
                          <a:sym typeface="Poppins"/>
                        </a:rPr>
                        <a:t>successfully</a:t>
                      </a:r>
                      <a:r>
                        <a:rPr lang="en-GB" sz="1200">
                          <a:latin typeface="Poppins"/>
                          <a:ea typeface="Poppins"/>
                          <a:cs typeface="Poppins"/>
                          <a:sym typeface="Poppins"/>
                        </a:rPr>
                        <a:t> sustained.</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TSN-SAR-003 | Rev: A</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TSN-SAR-004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FF0000"/>
                          </a:solidFill>
                          <a:latin typeface="Poppins"/>
                          <a:ea typeface="Poppins"/>
                          <a:cs typeface="Poppins"/>
                          <a:sym typeface="Poppins"/>
                        </a:rPr>
                        <a:t>No</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The </a:t>
                      </a:r>
                      <a:r>
                        <a:rPr lang="en-GB" sz="1200">
                          <a:latin typeface="Poppins"/>
                          <a:ea typeface="Poppins"/>
                          <a:cs typeface="Poppins"/>
                          <a:sym typeface="Poppins"/>
                        </a:rPr>
                        <a:t>nose cone</a:t>
                      </a:r>
                      <a:r>
                        <a:rPr lang="en-GB" sz="1200">
                          <a:latin typeface="Poppins"/>
                          <a:ea typeface="Poppins"/>
                          <a:cs typeface="Poppins"/>
                          <a:sym typeface="Poppins"/>
                        </a:rPr>
                        <a:t> broke before this </a:t>
                      </a:r>
                      <a:r>
                        <a:rPr lang="en-GB" sz="1200">
                          <a:latin typeface="Poppins"/>
                          <a:ea typeface="Poppins"/>
                          <a:cs typeface="Poppins"/>
                          <a:sym typeface="Poppins"/>
                        </a:rPr>
                        <a:t>testing</a:t>
                      </a:r>
                      <a:r>
                        <a:rPr lang="en-GB" sz="1200">
                          <a:latin typeface="Poppins"/>
                          <a:ea typeface="Poppins"/>
                          <a:cs typeface="Poppins"/>
                          <a:sym typeface="Poppins"/>
                        </a:rPr>
                        <a:t> hence. I am looking for extension to submit this test before 30th if possible. </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TSN-SAR-005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Body tube diameter is 54.4 mm coupler tube is 60mm on each side</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TSN-SAR-006 | Rev: A</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200" u="none" cap="none" strike="noStrike">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34" name="Google Shape;234;p40"/>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0270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266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TSN-SAR-007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Rocket has two rail buttons placed at the recommended location</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TSN-SAR-008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Actual loads have been applied no FEA used</a:t>
                      </a:r>
                      <a:endParaRPr sz="1200" u="none" cap="none" strike="noStrike">
                        <a:latin typeface="Poppins"/>
                        <a:ea typeface="Poppins"/>
                        <a:cs typeface="Poppins"/>
                        <a:sym typeface="Poppins"/>
                      </a:endParaRPr>
                    </a:p>
                  </a:txBody>
                  <a:tcPr marT="91425" marB="91425" marR="91425" marL="91425"/>
                </a:tc>
              </a:tr>
              <a:tr h="3079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TSN-ESS-001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It ran for 2hrs &gt; required 15 min</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TSN-ESS-002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Armed in 3 min </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TSN-ESS-003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Multi core wire is used</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TSN-ESS-004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433 MHz used</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Parachute is the recovery system</a:t>
                      </a:r>
                      <a:endParaRPr sz="1200" u="none" cap="none" strike="noStrike">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40" name="Google Shape;240;p41"/>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0270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266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OpenRocket shows 10m/s</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OpenRocket shows max displacement = 600m</a:t>
                      </a:r>
                      <a:endParaRPr sz="1200" u="none" cap="none" strike="noStrike">
                        <a:latin typeface="Poppins"/>
                        <a:ea typeface="Poppins"/>
                        <a:cs typeface="Poppins"/>
                        <a:sym typeface="Poppins"/>
                      </a:endParaRPr>
                    </a:p>
                  </a:txBody>
                  <a:tcPr marT="91425" marB="91425" marR="91425" marL="91425"/>
                </a:tc>
              </a:tr>
              <a:tr h="3079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TSN-RRS-004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No </a:t>
                      </a:r>
                      <a:r>
                        <a:rPr lang="en-GB" sz="1200">
                          <a:latin typeface="Poppins"/>
                          <a:ea typeface="Poppins"/>
                          <a:cs typeface="Poppins"/>
                          <a:sym typeface="Poppins"/>
                        </a:rPr>
                        <a:t>flight</a:t>
                      </a:r>
                      <a:r>
                        <a:rPr lang="en-GB" sz="1200">
                          <a:latin typeface="Poppins"/>
                          <a:ea typeface="Poppins"/>
                          <a:cs typeface="Poppins"/>
                          <a:sym typeface="Poppins"/>
                        </a:rPr>
                        <a:t> computer used</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TSN-RRS-005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No recovery circuit used</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TSN-RRS-006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No tilt switches used</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TSN-RRS-007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No flight computer used</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TSN-RRS-008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Bolted Eye nuts used for </a:t>
                      </a:r>
                      <a:r>
                        <a:rPr lang="en-GB" sz="1200">
                          <a:latin typeface="Poppins"/>
                          <a:ea typeface="Poppins"/>
                          <a:cs typeface="Poppins"/>
                          <a:sym typeface="Poppins"/>
                        </a:rPr>
                        <a:t>attachment</a:t>
                      </a:r>
                      <a:endParaRPr sz="1200" u="none" cap="none" strike="noStrike">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46" name="Google Shape;246;p42"/>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0270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266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TSN-RRS-007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3m length is used</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TSN-RRS-008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Kevlar cord is used</a:t>
                      </a:r>
                      <a:endParaRPr sz="1200" u="none" cap="none" strike="noStrike">
                        <a:latin typeface="Poppins"/>
                        <a:ea typeface="Poppins"/>
                        <a:cs typeface="Poppins"/>
                        <a:sym typeface="Poppins"/>
                      </a:endParaRPr>
                    </a:p>
                  </a:txBody>
                  <a:tcPr marT="91425" marB="91425" marR="91425" marL="91425"/>
                </a:tc>
              </a:tr>
              <a:tr h="3079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TSN-ARY-001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No alternate recovery used</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TSN-ARY-002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lang="en-GB" sz="1200">
                          <a:solidFill>
                            <a:schemeClr val="dk1"/>
                          </a:solidFill>
                          <a:latin typeface="Poppins"/>
                          <a:ea typeface="Poppins"/>
                          <a:cs typeface="Poppins"/>
                          <a:sym typeface="Poppins"/>
                        </a:rPr>
                        <a:t>No alternate recovery used</a:t>
                      </a:r>
                      <a:endParaRPr sz="1200">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300"/>
                        <a:buFont typeface="Arial"/>
                        <a:buNone/>
                      </a:pPr>
                      <a:r>
                        <a:t/>
                      </a:r>
                      <a:endParaRPr sz="1200">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TSN-ARY-003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lang="en-GB" sz="1200">
                          <a:solidFill>
                            <a:schemeClr val="dk1"/>
                          </a:solidFill>
                          <a:latin typeface="Poppins"/>
                          <a:ea typeface="Poppins"/>
                          <a:cs typeface="Poppins"/>
                          <a:sym typeface="Poppins"/>
                        </a:rPr>
                        <a:t>No alternate recovery used</a:t>
                      </a:r>
                      <a:endParaRPr sz="1200">
                        <a:solidFill>
                          <a:schemeClr val="dk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300"/>
                        <a:buFont typeface="Arial"/>
                        <a:buNone/>
                      </a:pPr>
                      <a:r>
                        <a:t/>
                      </a:r>
                      <a:endParaRPr sz="1200">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Launch Vehicle Manufacture</a:t>
            </a:r>
            <a:endParaRPr/>
          </a:p>
        </p:txBody>
      </p:sp>
      <p:sp>
        <p:nvSpPr>
          <p:cNvPr id="252" name="Google Shape;252;p43"/>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600"/>
              <a:buNone/>
            </a:pPr>
            <a:r>
              <a:t/>
            </a:r>
            <a:endParaRPr/>
          </a:p>
        </p:txBody>
      </p:sp>
      <p:pic>
        <p:nvPicPr>
          <p:cNvPr id="253" name="Google Shape;253;p43" title="20250519_180022.jpg"/>
          <p:cNvPicPr preferRelativeResize="0"/>
          <p:nvPr/>
        </p:nvPicPr>
        <p:blipFill rotWithShape="1">
          <a:blip r:embed="rId3">
            <a:alphaModFix/>
          </a:blip>
          <a:srcRect b="0" l="18477" r="29850" t="0"/>
          <a:stretch/>
        </p:blipFill>
        <p:spPr>
          <a:xfrm rot="5400000">
            <a:off x="2439175" y="-1120225"/>
            <a:ext cx="2610275" cy="6735775"/>
          </a:xfrm>
          <a:prstGeom prst="rect">
            <a:avLst/>
          </a:prstGeom>
          <a:noFill/>
          <a:ln>
            <a:noFill/>
          </a:ln>
        </p:spPr>
      </p:pic>
      <p:pic>
        <p:nvPicPr>
          <p:cNvPr id="254" name="Google Shape;254;p43" title="20250519_175932.jpg"/>
          <p:cNvPicPr preferRelativeResize="0"/>
          <p:nvPr/>
        </p:nvPicPr>
        <p:blipFill rotWithShape="1">
          <a:blip r:embed="rId4">
            <a:alphaModFix/>
          </a:blip>
          <a:srcRect b="0" l="34870" r="36396" t="0"/>
          <a:stretch/>
        </p:blipFill>
        <p:spPr>
          <a:xfrm flipH="1">
            <a:off x="7222701" y="785425"/>
            <a:ext cx="713249" cy="33097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a:t>
            </a:r>
            <a:endParaRPr/>
          </a:p>
        </p:txBody>
      </p:sp>
      <p:sp>
        <p:nvSpPr>
          <p:cNvPr id="260" name="Google Shape;260;p44"/>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t>Examples of what to include:</a:t>
            </a:r>
            <a:endParaRPr u="sng"/>
          </a:p>
          <a:p>
            <a:pPr indent="0" lvl="0" marL="0" rtl="0" algn="l">
              <a:lnSpc>
                <a:spcPct val="100000"/>
              </a:lnSpc>
              <a:spcBef>
                <a:spcPts val="0"/>
              </a:spcBef>
              <a:spcAft>
                <a:spcPts val="0"/>
              </a:spcAft>
              <a:buSzPts val="1600"/>
              <a:buNone/>
            </a:pPr>
            <a:r>
              <a:rPr lang="en-GB"/>
              <a:t>Stability vs time plot for a 2m rail</a:t>
            </a:r>
            <a:endParaRPr/>
          </a:p>
          <a:p>
            <a:pPr indent="0" lvl="0" marL="0" rtl="0" algn="l">
              <a:lnSpc>
                <a:spcPct val="100000"/>
              </a:lnSpc>
              <a:spcBef>
                <a:spcPts val="0"/>
              </a:spcBef>
              <a:spcAft>
                <a:spcPts val="0"/>
              </a:spcAft>
              <a:buSzPts val="1600"/>
              <a:buNone/>
            </a:pPr>
            <a:r>
              <a:t/>
            </a:r>
            <a:endParaRPr>
              <a:solidFill>
                <a:srgbClr val="FF0000"/>
              </a:solidFill>
            </a:endParaRPr>
          </a:p>
          <a:p>
            <a:pPr indent="0" lvl="0" marL="0" rtl="0" algn="l">
              <a:lnSpc>
                <a:spcPct val="100000"/>
              </a:lnSpc>
              <a:spcBef>
                <a:spcPts val="0"/>
              </a:spcBef>
              <a:spcAft>
                <a:spcPts val="0"/>
              </a:spcAft>
              <a:buSzPts val="1600"/>
              <a:buNone/>
            </a:pPr>
            <a:r>
              <a:rPr lang="en-GB"/>
              <a:t>Side by side view of labelled OpenRocket mass distribution and completed rocket to show evidence of accuracy of OpenRocket simulation</a:t>
            </a:r>
            <a:endParaRPr/>
          </a:p>
          <a:p>
            <a:pPr indent="0" lvl="0" marL="0" rtl="0" algn="l">
              <a:lnSpc>
                <a:spcPct val="100000"/>
              </a:lnSpc>
              <a:spcBef>
                <a:spcPts val="0"/>
              </a:spcBef>
              <a:spcAft>
                <a:spcPts val="0"/>
              </a:spcAft>
              <a:buSzPts val="1600"/>
              <a:buNone/>
            </a:pPr>
            <a:r>
              <a:t/>
            </a:r>
            <a:endParaRPr/>
          </a:p>
        </p:txBody>
      </p:sp>
      <p:pic>
        <p:nvPicPr>
          <p:cNvPr id="261" name="Google Shape;261;p44" title="stab time.png"/>
          <p:cNvPicPr preferRelativeResize="0"/>
          <p:nvPr/>
        </p:nvPicPr>
        <p:blipFill>
          <a:blip r:embed="rId3">
            <a:alphaModFix/>
          </a:blip>
          <a:stretch>
            <a:fillRect/>
          </a:stretch>
        </p:blipFill>
        <p:spPr>
          <a:xfrm>
            <a:off x="353650" y="1017725"/>
            <a:ext cx="7971226" cy="294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a:t>
            </a:r>
            <a:endParaRPr/>
          </a:p>
        </p:txBody>
      </p:sp>
      <p:pic>
        <p:nvPicPr>
          <p:cNvPr id="267" name="Google Shape;267;p45"/>
          <p:cNvPicPr preferRelativeResize="0"/>
          <p:nvPr/>
        </p:nvPicPr>
        <p:blipFill>
          <a:blip r:embed="rId3">
            <a:alphaModFix/>
          </a:blip>
          <a:stretch>
            <a:fillRect/>
          </a:stretch>
        </p:blipFill>
        <p:spPr>
          <a:xfrm>
            <a:off x="1177675" y="1020425"/>
            <a:ext cx="6788650" cy="310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a:t>
            </a:r>
            <a:endParaRPr/>
          </a:p>
        </p:txBody>
      </p:sp>
      <p:pic>
        <p:nvPicPr>
          <p:cNvPr id="273" name="Google Shape;273;p46"/>
          <p:cNvPicPr preferRelativeResize="0"/>
          <p:nvPr/>
        </p:nvPicPr>
        <p:blipFill>
          <a:blip r:embed="rId3">
            <a:alphaModFix/>
          </a:blip>
          <a:stretch>
            <a:fillRect/>
          </a:stretch>
        </p:blipFill>
        <p:spPr>
          <a:xfrm>
            <a:off x="2597062" y="1017725"/>
            <a:ext cx="3949876" cy="2999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graphicFrame>
        <p:nvGraphicFramePr>
          <p:cNvPr id="279" name="Google Shape;279;p47"/>
          <p:cNvGraphicFramePr/>
          <p:nvPr/>
        </p:nvGraphicFramePr>
        <p:xfrm>
          <a:off x="952500" y="1238250"/>
          <a:ext cx="3000000" cy="3000000"/>
        </p:xfrm>
        <a:graphic>
          <a:graphicData uri="http://schemas.openxmlformats.org/drawingml/2006/table">
            <a:tbl>
              <a:tblPr>
                <a:noFill/>
                <a:tableStyleId>{AECFDB47-6421-44A9-A10A-A0A620D1AC07}</a:tableStyleId>
              </a:tblPr>
              <a:tblGrid>
                <a:gridCol w="2413000"/>
                <a:gridCol w="2413000"/>
                <a:gridCol w="2413000"/>
              </a:tblGrid>
              <a:tr h="381000">
                <a:tc>
                  <a:txBody>
                    <a:bodyPr/>
                    <a:lstStyle/>
                    <a:p>
                      <a:pPr indent="0" lvl="0" marL="0" rtl="0" algn="l">
                        <a:spcBef>
                          <a:spcPts val="0"/>
                        </a:spcBef>
                        <a:spcAft>
                          <a:spcPts val="0"/>
                        </a:spcAft>
                        <a:buNone/>
                      </a:pPr>
                      <a:r>
                        <a:rPr lang="en-GB"/>
                        <a:t>Component</a:t>
                      </a:r>
                      <a:endParaRPr/>
                    </a:p>
                  </a:txBody>
                  <a:tcPr marT="91425" marB="91425" marR="91425" marL="91425"/>
                </a:tc>
                <a:tc>
                  <a:txBody>
                    <a:bodyPr/>
                    <a:lstStyle/>
                    <a:p>
                      <a:pPr indent="0" lvl="0" marL="0" rtl="0" algn="l">
                        <a:spcBef>
                          <a:spcPts val="0"/>
                        </a:spcBef>
                        <a:spcAft>
                          <a:spcPts val="0"/>
                        </a:spcAft>
                        <a:buNone/>
                      </a:pPr>
                      <a:r>
                        <a:rPr lang="en-GB"/>
                        <a:t>Open Rocket Mass(g)</a:t>
                      </a:r>
                      <a:endParaRPr/>
                    </a:p>
                  </a:txBody>
                  <a:tcPr marT="91425" marB="91425" marR="91425" marL="91425"/>
                </a:tc>
                <a:tc>
                  <a:txBody>
                    <a:bodyPr/>
                    <a:lstStyle/>
                    <a:p>
                      <a:pPr indent="0" lvl="0" marL="0" rtl="0" algn="l">
                        <a:spcBef>
                          <a:spcPts val="0"/>
                        </a:spcBef>
                        <a:spcAft>
                          <a:spcPts val="0"/>
                        </a:spcAft>
                        <a:buNone/>
                      </a:pPr>
                      <a:r>
                        <a:rPr lang="en-GB"/>
                        <a:t>Actual mass(g)</a:t>
                      </a:r>
                      <a:endParaRPr/>
                    </a:p>
                  </a:txBody>
                  <a:tcPr marT="91425" marB="91425" marR="91425" marL="91425"/>
                </a:tc>
              </a:tr>
              <a:tr h="381000">
                <a:tc>
                  <a:txBody>
                    <a:bodyPr/>
                    <a:lstStyle/>
                    <a:p>
                      <a:pPr indent="0" lvl="0" marL="0" rtl="0" algn="l">
                        <a:spcBef>
                          <a:spcPts val="0"/>
                        </a:spcBef>
                        <a:spcAft>
                          <a:spcPts val="0"/>
                        </a:spcAft>
                        <a:buNone/>
                      </a:pPr>
                      <a:r>
                        <a:rPr lang="en-GB"/>
                        <a:t>Fins</a:t>
                      </a:r>
                      <a:endParaRPr/>
                    </a:p>
                  </a:txBody>
                  <a:tcPr marT="91425" marB="91425" marR="91425" marL="91425"/>
                </a:tc>
                <a:tc>
                  <a:txBody>
                    <a:bodyPr/>
                    <a:lstStyle/>
                    <a:p>
                      <a:pPr indent="0" lvl="0" marL="0" rtl="0" algn="l">
                        <a:spcBef>
                          <a:spcPts val="0"/>
                        </a:spcBef>
                        <a:spcAft>
                          <a:spcPts val="0"/>
                        </a:spcAft>
                        <a:buNone/>
                      </a:pPr>
                      <a:r>
                        <a:rPr lang="en-GB"/>
                        <a:t>44.5</a:t>
                      </a:r>
                      <a:endParaRPr/>
                    </a:p>
                  </a:txBody>
                  <a:tcPr marT="91425" marB="91425" marR="91425" marL="91425"/>
                </a:tc>
                <a:tc>
                  <a:txBody>
                    <a:bodyPr/>
                    <a:lstStyle/>
                    <a:p>
                      <a:pPr indent="0" lvl="0" marL="0" rtl="0" algn="l">
                        <a:spcBef>
                          <a:spcPts val="0"/>
                        </a:spcBef>
                        <a:spcAft>
                          <a:spcPts val="0"/>
                        </a:spcAft>
                        <a:buNone/>
                      </a:pPr>
                      <a:r>
                        <a:rPr lang="en-GB"/>
                        <a:t>44.5</a:t>
                      </a:r>
                      <a:endParaRPr/>
                    </a:p>
                  </a:txBody>
                  <a:tcPr marT="91425" marB="91425" marR="91425" marL="91425"/>
                </a:tc>
              </a:tr>
              <a:tr h="381000">
                <a:tc>
                  <a:txBody>
                    <a:bodyPr/>
                    <a:lstStyle/>
                    <a:p>
                      <a:pPr indent="0" lvl="0" marL="0" rtl="0" algn="l">
                        <a:spcBef>
                          <a:spcPts val="0"/>
                        </a:spcBef>
                        <a:spcAft>
                          <a:spcPts val="0"/>
                        </a:spcAft>
                        <a:buNone/>
                      </a:pPr>
                      <a:r>
                        <a:rPr lang="en-GB"/>
                        <a:t>Batteries</a:t>
                      </a:r>
                      <a:endParaRPr/>
                    </a:p>
                  </a:txBody>
                  <a:tcPr marT="91425" marB="91425" marR="91425" marL="91425"/>
                </a:tc>
                <a:tc>
                  <a:txBody>
                    <a:bodyPr/>
                    <a:lstStyle/>
                    <a:p>
                      <a:pPr indent="0" lvl="0" marL="0" rtl="0" algn="l">
                        <a:spcBef>
                          <a:spcPts val="0"/>
                        </a:spcBef>
                        <a:spcAft>
                          <a:spcPts val="0"/>
                        </a:spcAft>
                        <a:buNone/>
                      </a:pPr>
                      <a:r>
                        <a:rPr lang="en-GB"/>
                        <a:t>78</a:t>
                      </a:r>
                      <a:endParaRPr/>
                    </a:p>
                  </a:txBody>
                  <a:tcPr marT="91425" marB="91425" marR="91425" marL="91425"/>
                </a:tc>
                <a:tc>
                  <a:txBody>
                    <a:bodyPr/>
                    <a:lstStyle/>
                    <a:p>
                      <a:pPr indent="0" lvl="0" marL="0" rtl="0" algn="l">
                        <a:spcBef>
                          <a:spcPts val="0"/>
                        </a:spcBef>
                        <a:spcAft>
                          <a:spcPts val="0"/>
                        </a:spcAft>
                        <a:buNone/>
                      </a:pPr>
                      <a:r>
                        <a:rPr lang="en-GB"/>
                        <a:t>2x34+10=78</a:t>
                      </a:r>
                      <a:endParaRPr/>
                    </a:p>
                  </a:txBody>
                  <a:tcPr marT="91425" marB="91425" marR="91425" marL="91425"/>
                </a:tc>
              </a:tr>
              <a:tr h="381000">
                <a:tc>
                  <a:txBody>
                    <a:bodyPr/>
                    <a:lstStyle/>
                    <a:p>
                      <a:pPr indent="0" lvl="0" marL="0" rtl="0" algn="l">
                        <a:spcBef>
                          <a:spcPts val="0"/>
                        </a:spcBef>
                        <a:spcAft>
                          <a:spcPts val="0"/>
                        </a:spcAft>
                        <a:buNone/>
                      </a:pPr>
                      <a:r>
                        <a:rPr lang="en-GB"/>
                        <a:t>Retainer</a:t>
                      </a:r>
                      <a:endParaRPr/>
                    </a:p>
                  </a:txBody>
                  <a:tcPr marT="91425" marB="91425" marR="91425" marL="91425"/>
                </a:tc>
                <a:tc>
                  <a:txBody>
                    <a:bodyPr/>
                    <a:lstStyle/>
                    <a:p>
                      <a:pPr indent="0" lvl="0" marL="0" rtl="0" algn="l">
                        <a:spcBef>
                          <a:spcPts val="0"/>
                        </a:spcBef>
                        <a:spcAft>
                          <a:spcPts val="0"/>
                        </a:spcAft>
                        <a:buNone/>
                      </a:pPr>
                      <a:r>
                        <a:rPr lang="en-GB"/>
                        <a:t>24</a:t>
                      </a:r>
                      <a:endParaRPr/>
                    </a:p>
                  </a:txBody>
                  <a:tcPr marT="91425" marB="91425" marR="91425" marL="91425"/>
                </a:tc>
                <a:tc>
                  <a:txBody>
                    <a:bodyPr/>
                    <a:lstStyle/>
                    <a:p>
                      <a:pPr indent="0" lvl="0" marL="0" rtl="0" algn="l">
                        <a:spcBef>
                          <a:spcPts val="0"/>
                        </a:spcBef>
                        <a:spcAft>
                          <a:spcPts val="0"/>
                        </a:spcAft>
                        <a:buNone/>
                      </a:pPr>
                      <a:r>
                        <a:rPr lang="en-GB"/>
                        <a:t>24</a:t>
                      </a:r>
                      <a:endParaRPr/>
                    </a:p>
                  </a:txBody>
                  <a:tcPr marT="91425" marB="91425" marR="91425" marL="91425"/>
                </a:tc>
              </a:tr>
              <a:tr h="381000">
                <a:tc>
                  <a:txBody>
                    <a:bodyPr/>
                    <a:lstStyle/>
                    <a:p>
                      <a:pPr indent="0" lvl="0" marL="0" rtl="0" algn="l">
                        <a:spcBef>
                          <a:spcPts val="0"/>
                        </a:spcBef>
                        <a:spcAft>
                          <a:spcPts val="0"/>
                        </a:spcAft>
                        <a:buNone/>
                      </a:pPr>
                      <a:r>
                        <a:rPr lang="en-GB"/>
                        <a:t>Threaded Rod</a:t>
                      </a:r>
                      <a:endParaRPr/>
                    </a:p>
                  </a:txBody>
                  <a:tcPr marT="91425" marB="91425" marR="91425" marL="91425"/>
                </a:tc>
                <a:tc>
                  <a:txBody>
                    <a:bodyPr/>
                    <a:lstStyle/>
                    <a:p>
                      <a:pPr indent="0" lvl="0" marL="0" rtl="0" algn="l">
                        <a:spcBef>
                          <a:spcPts val="0"/>
                        </a:spcBef>
                        <a:spcAft>
                          <a:spcPts val="0"/>
                        </a:spcAft>
                        <a:buNone/>
                      </a:pPr>
                      <a:r>
                        <a:rPr lang="en-GB"/>
                        <a:t>11</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GB"/>
                        <a:t>Eyenut v1</a:t>
                      </a:r>
                      <a:endParaRPr/>
                    </a:p>
                  </a:txBody>
                  <a:tcPr marT="91425" marB="91425" marR="91425" marL="91425"/>
                </a:tc>
                <a:tc>
                  <a:txBody>
                    <a:bodyPr/>
                    <a:lstStyle/>
                    <a:p>
                      <a:pPr indent="0" lvl="0" marL="0" rtl="0" algn="l">
                        <a:spcBef>
                          <a:spcPts val="0"/>
                        </a:spcBef>
                        <a:spcAft>
                          <a:spcPts val="0"/>
                        </a:spcAft>
                        <a:buNone/>
                      </a:pPr>
                      <a:r>
                        <a:rPr lang="en-GB"/>
                        <a:t>60</a:t>
                      </a:r>
                      <a:endParaRPr/>
                    </a:p>
                  </a:txBody>
                  <a:tcPr marT="91425" marB="91425" marR="91425" marL="91425"/>
                </a:tc>
                <a:tc>
                  <a:txBody>
                    <a:bodyPr/>
                    <a:lstStyle/>
                    <a:p>
                      <a:pPr indent="0" lvl="0" marL="0" rtl="0" algn="l">
                        <a:spcBef>
                          <a:spcPts val="0"/>
                        </a:spcBef>
                        <a:spcAft>
                          <a:spcPts val="0"/>
                        </a:spcAft>
                        <a:buNone/>
                      </a:pPr>
                      <a:r>
                        <a:rPr lang="en-GB"/>
                        <a:t>62</a:t>
                      </a:r>
                      <a:endParaRPr/>
                    </a:p>
                  </a:txBody>
                  <a:tcPr marT="91425" marB="91425" marR="91425" marL="91425"/>
                </a:tc>
              </a:tr>
              <a:tr h="381000">
                <a:tc>
                  <a:txBody>
                    <a:bodyPr/>
                    <a:lstStyle/>
                    <a:p>
                      <a:pPr indent="0" lvl="0" marL="0" rtl="0" algn="l">
                        <a:spcBef>
                          <a:spcPts val="0"/>
                        </a:spcBef>
                        <a:spcAft>
                          <a:spcPts val="0"/>
                        </a:spcAft>
                        <a:buNone/>
                      </a:pPr>
                      <a:r>
                        <a:rPr lang="en-GB"/>
                        <a:t>Eyenut v2</a:t>
                      </a:r>
                      <a:endParaRPr/>
                    </a:p>
                  </a:txBody>
                  <a:tcPr marT="91425" marB="91425" marR="91425" marL="91425"/>
                </a:tc>
                <a:tc>
                  <a:txBody>
                    <a:bodyPr/>
                    <a:lstStyle/>
                    <a:p>
                      <a:pPr indent="0" lvl="0" marL="0" rtl="0" algn="l">
                        <a:spcBef>
                          <a:spcPts val="0"/>
                        </a:spcBef>
                        <a:spcAft>
                          <a:spcPts val="0"/>
                        </a:spcAft>
                        <a:buNone/>
                      </a:pPr>
                      <a:r>
                        <a:rPr lang="en-GB"/>
                        <a:t>22.6</a:t>
                      </a:r>
                      <a:endParaRPr/>
                    </a:p>
                  </a:txBody>
                  <a:tcPr marT="91425" marB="91425" marR="91425" marL="91425"/>
                </a:tc>
                <a:tc>
                  <a:txBody>
                    <a:bodyPr/>
                    <a:lstStyle/>
                    <a:p>
                      <a:pPr indent="0" lvl="0" marL="0" rtl="0" algn="l">
                        <a:spcBef>
                          <a:spcPts val="0"/>
                        </a:spcBef>
                        <a:spcAft>
                          <a:spcPts val="0"/>
                        </a:spcAft>
                        <a:buNone/>
                      </a:pPr>
                      <a:r>
                        <a:rPr lang="en-GB"/>
                        <a:t>22.6</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graphicFrame>
        <p:nvGraphicFramePr>
          <p:cNvPr id="285" name="Google Shape;285;p48"/>
          <p:cNvGraphicFramePr/>
          <p:nvPr/>
        </p:nvGraphicFramePr>
        <p:xfrm>
          <a:off x="952500" y="1238250"/>
          <a:ext cx="3000000" cy="3000000"/>
        </p:xfrm>
        <a:graphic>
          <a:graphicData uri="http://schemas.openxmlformats.org/drawingml/2006/table">
            <a:tbl>
              <a:tblPr>
                <a:noFill/>
                <a:tableStyleId>{AECFDB47-6421-44A9-A10A-A0A620D1AC07}</a:tableStyleId>
              </a:tblPr>
              <a:tblGrid>
                <a:gridCol w="2413000"/>
                <a:gridCol w="2413000"/>
                <a:gridCol w="2413000"/>
              </a:tblGrid>
              <a:tr h="381000">
                <a:tc>
                  <a:txBody>
                    <a:bodyPr/>
                    <a:lstStyle/>
                    <a:p>
                      <a:pPr indent="0" lvl="0" marL="0" rtl="0" algn="l">
                        <a:spcBef>
                          <a:spcPts val="0"/>
                        </a:spcBef>
                        <a:spcAft>
                          <a:spcPts val="0"/>
                        </a:spcAft>
                        <a:buNone/>
                      </a:pPr>
                      <a:r>
                        <a:rPr lang="en-GB"/>
                        <a:t>Component</a:t>
                      </a:r>
                      <a:endParaRPr/>
                    </a:p>
                  </a:txBody>
                  <a:tcPr marT="91425" marB="91425" marR="91425" marL="91425"/>
                </a:tc>
                <a:tc>
                  <a:txBody>
                    <a:bodyPr/>
                    <a:lstStyle/>
                    <a:p>
                      <a:pPr indent="0" lvl="0" marL="0" rtl="0" algn="l">
                        <a:spcBef>
                          <a:spcPts val="0"/>
                        </a:spcBef>
                        <a:spcAft>
                          <a:spcPts val="0"/>
                        </a:spcAft>
                        <a:buNone/>
                      </a:pPr>
                      <a:r>
                        <a:rPr lang="en-GB"/>
                        <a:t>Open Rocket Mass(g)</a:t>
                      </a:r>
                      <a:endParaRPr/>
                    </a:p>
                  </a:txBody>
                  <a:tcPr marT="91425" marB="91425" marR="91425" marL="91425"/>
                </a:tc>
                <a:tc>
                  <a:txBody>
                    <a:bodyPr/>
                    <a:lstStyle/>
                    <a:p>
                      <a:pPr indent="0" lvl="0" marL="0" rtl="0" algn="l">
                        <a:spcBef>
                          <a:spcPts val="0"/>
                        </a:spcBef>
                        <a:spcAft>
                          <a:spcPts val="0"/>
                        </a:spcAft>
                        <a:buNone/>
                      </a:pPr>
                      <a:r>
                        <a:rPr lang="en-GB"/>
                        <a:t>Actual mass(g)</a:t>
                      </a:r>
                      <a:endParaRPr/>
                    </a:p>
                  </a:txBody>
                  <a:tcPr marT="91425" marB="91425" marR="91425" marL="91425"/>
                </a:tc>
              </a:tr>
              <a:tr h="381000">
                <a:tc>
                  <a:txBody>
                    <a:bodyPr/>
                    <a:lstStyle/>
                    <a:p>
                      <a:pPr indent="0" lvl="0" marL="0" rtl="0" algn="l">
                        <a:spcBef>
                          <a:spcPts val="0"/>
                        </a:spcBef>
                        <a:spcAft>
                          <a:spcPts val="0"/>
                        </a:spcAft>
                        <a:buNone/>
                      </a:pPr>
                      <a:r>
                        <a:rPr lang="en-GB"/>
                        <a:t>Coupler tube</a:t>
                      </a:r>
                      <a:endParaRPr/>
                    </a:p>
                  </a:txBody>
                  <a:tcPr marT="91425" marB="91425" marR="91425" marL="91425"/>
                </a:tc>
                <a:tc>
                  <a:txBody>
                    <a:bodyPr/>
                    <a:lstStyle/>
                    <a:p>
                      <a:pPr indent="0" lvl="0" marL="0" rtl="0" algn="l">
                        <a:spcBef>
                          <a:spcPts val="0"/>
                        </a:spcBef>
                        <a:spcAft>
                          <a:spcPts val="0"/>
                        </a:spcAft>
                        <a:buNone/>
                      </a:pPr>
                      <a:r>
                        <a:rPr lang="en-GB"/>
                        <a:t>30g </a:t>
                      </a:r>
                      <a:endParaRPr/>
                    </a:p>
                  </a:txBody>
                  <a:tcPr marT="91425" marB="91425" marR="91425" marL="91425"/>
                </a:tc>
                <a:tc>
                  <a:txBody>
                    <a:bodyPr/>
                    <a:lstStyle/>
                    <a:p>
                      <a:pPr indent="0" lvl="0" marL="0" rtl="0" algn="l">
                        <a:spcBef>
                          <a:spcPts val="0"/>
                        </a:spcBef>
                        <a:spcAft>
                          <a:spcPts val="0"/>
                        </a:spcAft>
                        <a:buNone/>
                      </a:pPr>
                      <a:r>
                        <a:rPr lang="en-GB"/>
                        <a:t>30.4g</a:t>
                      </a:r>
                      <a:endParaRPr/>
                    </a:p>
                  </a:txBody>
                  <a:tcPr marT="91425" marB="91425" marR="91425" marL="91425"/>
                </a:tc>
              </a:tr>
              <a:tr h="381000">
                <a:tc>
                  <a:txBody>
                    <a:bodyPr/>
                    <a:lstStyle/>
                    <a:p>
                      <a:pPr indent="0" lvl="0" marL="0" rtl="0" algn="l">
                        <a:spcBef>
                          <a:spcPts val="0"/>
                        </a:spcBef>
                        <a:spcAft>
                          <a:spcPts val="0"/>
                        </a:spcAft>
                        <a:buNone/>
                      </a:pPr>
                      <a:r>
                        <a:rPr lang="en-GB"/>
                        <a:t>Upper body tube</a:t>
                      </a:r>
                      <a:endParaRPr/>
                    </a:p>
                  </a:txBody>
                  <a:tcPr marT="91425" marB="91425" marR="91425" marL="91425"/>
                </a:tc>
                <a:tc>
                  <a:txBody>
                    <a:bodyPr/>
                    <a:lstStyle/>
                    <a:p>
                      <a:pPr indent="0" lvl="0" marL="0" rtl="0" algn="l">
                        <a:spcBef>
                          <a:spcPts val="0"/>
                        </a:spcBef>
                        <a:spcAft>
                          <a:spcPts val="0"/>
                        </a:spcAft>
                        <a:buNone/>
                      </a:pPr>
                      <a:r>
                        <a:rPr lang="en-GB"/>
                        <a:t>68.6</a:t>
                      </a:r>
                      <a:endParaRPr/>
                    </a:p>
                  </a:txBody>
                  <a:tcPr marT="91425" marB="91425" marR="91425" marL="91425"/>
                </a:tc>
                <a:tc>
                  <a:txBody>
                    <a:bodyPr/>
                    <a:lstStyle/>
                    <a:p>
                      <a:pPr indent="0" lvl="0" marL="0" rtl="0" algn="l">
                        <a:spcBef>
                          <a:spcPts val="0"/>
                        </a:spcBef>
                        <a:spcAft>
                          <a:spcPts val="0"/>
                        </a:spcAft>
                        <a:buNone/>
                      </a:pPr>
                      <a:r>
                        <a:rPr lang="en-GB"/>
                        <a:t>68.6</a:t>
                      </a:r>
                      <a:endParaRPr/>
                    </a:p>
                  </a:txBody>
                  <a:tcPr marT="91425" marB="91425" marR="91425" marL="91425"/>
                </a:tc>
              </a:tr>
              <a:tr h="381000">
                <a:tc>
                  <a:txBody>
                    <a:bodyPr/>
                    <a:lstStyle/>
                    <a:p>
                      <a:pPr indent="0" lvl="0" marL="0" rtl="0" algn="l">
                        <a:spcBef>
                          <a:spcPts val="0"/>
                        </a:spcBef>
                        <a:spcAft>
                          <a:spcPts val="0"/>
                        </a:spcAft>
                        <a:buNone/>
                      </a:pPr>
                      <a:r>
                        <a:rPr lang="en-GB"/>
                        <a:t>Lower body tube</a:t>
                      </a:r>
                      <a:endParaRPr/>
                    </a:p>
                  </a:txBody>
                  <a:tcPr marT="91425" marB="91425" marR="91425" marL="91425"/>
                </a:tc>
                <a:tc>
                  <a:txBody>
                    <a:bodyPr/>
                    <a:lstStyle/>
                    <a:p>
                      <a:pPr indent="0" lvl="0" marL="0" rtl="0" algn="l">
                        <a:spcBef>
                          <a:spcPts val="0"/>
                        </a:spcBef>
                        <a:spcAft>
                          <a:spcPts val="0"/>
                        </a:spcAft>
                        <a:buNone/>
                      </a:pPr>
                      <a:r>
                        <a:rPr lang="en-GB"/>
                        <a:t>68.7</a:t>
                      </a:r>
                      <a:endParaRPr/>
                    </a:p>
                  </a:txBody>
                  <a:tcPr marT="91425" marB="91425" marR="91425" marL="91425"/>
                </a:tc>
                <a:tc>
                  <a:txBody>
                    <a:bodyPr/>
                    <a:lstStyle/>
                    <a:p>
                      <a:pPr indent="0" lvl="0" marL="0" rtl="0" algn="l">
                        <a:spcBef>
                          <a:spcPts val="0"/>
                        </a:spcBef>
                        <a:spcAft>
                          <a:spcPts val="0"/>
                        </a:spcAft>
                        <a:buNone/>
                      </a:pPr>
                      <a:r>
                        <a:rPr lang="en-GB"/>
                        <a:t>68.7</a:t>
                      </a:r>
                      <a:endParaRPr/>
                    </a:p>
                  </a:txBody>
                  <a:tcPr marT="91425" marB="91425" marR="91425" marL="91425"/>
                </a:tc>
              </a:tr>
              <a:tr h="381000">
                <a:tc>
                  <a:txBody>
                    <a:bodyPr/>
                    <a:lstStyle/>
                    <a:p>
                      <a:pPr indent="0" lvl="0" marL="0" rtl="0" algn="l">
                        <a:spcBef>
                          <a:spcPts val="0"/>
                        </a:spcBef>
                        <a:spcAft>
                          <a:spcPts val="0"/>
                        </a:spcAft>
                        <a:buNone/>
                      </a:pPr>
                      <a:r>
                        <a:rPr lang="en-GB"/>
                        <a:t>CPD adapter 1</a:t>
                      </a:r>
                      <a:endParaRPr/>
                    </a:p>
                  </a:txBody>
                  <a:tcPr marT="91425" marB="91425" marR="91425" marL="91425"/>
                </a:tc>
                <a:tc>
                  <a:txBody>
                    <a:bodyPr/>
                    <a:lstStyle/>
                    <a:p>
                      <a:pPr indent="0" lvl="0" marL="0" rtl="0" algn="l">
                        <a:spcBef>
                          <a:spcPts val="0"/>
                        </a:spcBef>
                        <a:spcAft>
                          <a:spcPts val="0"/>
                        </a:spcAft>
                        <a:buNone/>
                      </a:pPr>
                      <a:r>
                        <a:rPr lang="en-GB"/>
                        <a:t>14</a:t>
                      </a:r>
                      <a:endParaRPr/>
                    </a:p>
                  </a:txBody>
                  <a:tcPr marT="91425" marB="91425" marR="91425" marL="91425"/>
                </a:tc>
                <a:tc>
                  <a:txBody>
                    <a:bodyPr/>
                    <a:lstStyle/>
                    <a:p>
                      <a:pPr indent="0" lvl="0" marL="0" rtl="0" algn="l">
                        <a:spcBef>
                          <a:spcPts val="0"/>
                        </a:spcBef>
                        <a:spcAft>
                          <a:spcPts val="0"/>
                        </a:spcAft>
                        <a:buNone/>
                      </a:pPr>
                      <a:r>
                        <a:rPr lang="en-GB"/>
                        <a:t>14</a:t>
                      </a:r>
                      <a:endParaRPr/>
                    </a:p>
                  </a:txBody>
                  <a:tcPr marT="91425" marB="91425" marR="91425" marL="91425"/>
                </a:tc>
              </a:tr>
              <a:tr h="381000">
                <a:tc>
                  <a:txBody>
                    <a:bodyPr/>
                    <a:lstStyle/>
                    <a:p>
                      <a:pPr indent="0" lvl="0" marL="0" rtl="0" algn="l">
                        <a:spcBef>
                          <a:spcPts val="0"/>
                        </a:spcBef>
                        <a:spcAft>
                          <a:spcPts val="0"/>
                        </a:spcAft>
                        <a:buNone/>
                      </a:pPr>
                      <a:r>
                        <a:rPr lang="en-GB"/>
                        <a:t>CPD lower adapter</a:t>
                      </a:r>
                      <a:endParaRPr/>
                    </a:p>
                  </a:txBody>
                  <a:tcPr marT="91425" marB="91425" marR="91425" marL="91425"/>
                </a:tc>
                <a:tc>
                  <a:txBody>
                    <a:bodyPr/>
                    <a:lstStyle/>
                    <a:p>
                      <a:pPr indent="0" lvl="0" marL="0" rtl="0" algn="l">
                        <a:spcBef>
                          <a:spcPts val="0"/>
                        </a:spcBef>
                        <a:spcAft>
                          <a:spcPts val="0"/>
                        </a:spcAft>
                        <a:buNone/>
                      </a:pPr>
                      <a:r>
                        <a:rPr lang="en-GB"/>
                        <a:t>4</a:t>
                      </a:r>
                      <a:endParaRPr/>
                    </a:p>
                  </a:txBody>
                  <a:tcPr marT="91425" marB="91425" marR="91425" marL="91425"/>
                </a:tc>
                <a:tc>
                  <a:txBody>
                    <a:bodyPr/>
                    <a:lstStyle/>
                    <a:p>
                      <a:pPr indent="0" lvl="0" marL="0" rtl="0" algn="l">
                        <a:spcBef>
                          <a:spcPts val="0"/>
                        </a:spcBef>
                        <a:spcAft>
                          <a:spcPts val="0"/>
                        </a:spcAft>
                        <a:buNone/>
                      </a:pPr>
                      <a:r>
                        <a:rPr lang="en-GB"/>
                        <a:t>5</a:t>
                      </a:r>
                      <a:endParaRPr/>
                    </a:p>
                  </a:txBody>
                  <a:tcPr marT="91425" marB="91425" marR="91425" marL="91425"/>
                </a:tc>
              </a:tr>
              <a:tr h="381000">
                <a:tc>
                  <a:txBody>
                    <a:bodyPr/>
                    <a:lstStyle/>
                    <a:p>
                      <a:pPr indent="0" lvl="0" marL="0" rtl="0" algn="l">
                        <a:spcBef>
                          <a:spcPts val="0"/>
                        </a:spcBef>
                        <a:spcAft>
                          <a:spcPts val="0"/>
                        </a:spcAft>
                        <a:buNone/>
                      </a:pPr>
                      <a:r>
                        <a:rPr lang="en-GB"/>
                        <a:t>Nosecone</a:t>
                      </a:r>
                      <a:endParaRPr/>
                    </a:p>
                  </a:txBody>
                  <a:tcPr marT="91425" marB="91425" marR="91425" marL="91425"/>
                </a:tc>
                <a:tc>
                  <a:txBody>
                    <a:bodyPr/>
                    <a:lstStyle/>
                    <a:p>
                      <a:pPr indent="0" lvl="0" marL="0" rtl="0" algn="l">
                        <a:spcBef>
                          <a:spcPts val="0"/>
                        </a:spcBef>
                        <a:spcAft>
                          <a:spcPts val="0"/>
                        </a:spcAft>
                        <a:buNone/>
                      </a:pPr>
                      <a:r>
                        <a:rPr lang="en-GB"/>
                        <a:t>107</a:t>
                      </a:r>
                      <a:endParaRPr/>
                    </a:p>
                  </a:txBody>
                  <a:tcPr marT="91425" marB="91425" marR="91425" marL="91425"/>
                </a:tc>
                <a:tc>
                  <a:txBody>
                    <a:bodyPr/>
                    <a:lstStyle/>
                    <a:p>
                      <a:pPr indent="0" lvl="0" marL="0" rtl="0" algn="l">
                        <a:spcBef>
                          <a:spcPts val="0"/>
                        </a:spcBef>
                        <a:spcAft>
                          <a:spcPts val="0"/>
                        </a:spcAft>
                        <a:buNone/>
                      </a:pPr>
                      <a:r>
                        <a:rPr lang="en-GB"/>
                        <a:t>111</a:t>
                      </a:r>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FRR Guidance [To be deleted]</a:t>
            </a:r>
            <a:endParaRPr/>
          </a:p>
        </p:txBody>
      </p:sp>
      <p:sp>
        <p:nvSpPr>
          <p:cNvPr id="180" name="Google Shape;180;p31"/>
          <p:cNvSpPr txBox="1"/>
          <p:nvPr>
            <p:ph idx="1" type="body"/>
          </p:nvPr>
        </p:nvSpPr>
        <p:spPr>
          <a:xfrm>
            <a:off x="259525" y="1017725"/>
            <a:ext cx="8520600" cy="2942700"/>
          </a:xfrm>
          <a:prstGeom prst="rect">
            <a:avLst/>
          </a:prstGeom>
          <a:noFill/>
          <a:ln>
            <a:noFill/>
          </a:ln>
        </p:spPr>
        <p:txBody>
          <a:bodyPr anchorCtr="0" anchor="ctr" bIns="91425" lIns="91425" spcFirstLastPara="1" rIns="91425" wrap="square" tIns="91425">
            <a:noAutofit/>
          </a:bodyPr>
          <a:lstStyle/>
          <a:p>
            <a:pPr indent="0" lvl="0" marL="457200" rtl="0" algn="ctr">
              <a:lnSpc>
                <a:spcPct val="100000"/>
              </a:lnSpc>
              <a:spcBef>
                <a:spcPts val="0"/>
              </a:spcBef>
              <a:spcAft>
                <a:spcPts val="0"/>
              </a:spcAft>
              <a:buSzPts val="2100"/>
              <a:buNone/>
            </a:pPr>
            <a:r>
              <a:rPr lang="en-GB" sz="1600" u="sng"/>
              <a:t>Please refer to the FRR Guidance Document NRC-FRG-001</a:t>
            </a:r>
            <a:endParaRPr sz="1600" u="sng"/>
          </a:p>
          <a:p>
            <a:pPr indent="0" lvl="0" marL="457200" rtl="0" algn="ctr">
              <a:lnSpc>
                <a:spcPct val="100000"/>
              </a:lnSpc>
              <a:spcBef>
                <a:spcPts val="0"/>
              </a:spcBef>
              <a:spcAft>
                <a:spcPts val="0"/>
              </a:spcAft>
              <a:buSzPts val="2100"/>
              <a:buNone/>
            </a:pPr>
            <a:r>
              <a:rPr lang="en-GB" sz="1600" u="sng"/>
              <a:t> </a:t>
            </a:r>
            <a:r>
              <a:rPr b="1" i="1" lang="en-GB" sz="1600" u="sng"/>
              <a:t>before </a:t>
            </a:r>
            <a:r>
              <a:rPr lang="en-GB" sz="1600" u="sng"/>
              <a:t>filling in your FRR</a:t>
            </a:r>
            <a:endParaRPr sz="1600" u="sng"/>
          </a:p>
          <a:p>
            <a:pPr indent="0" lvl="0" marL="457200" rtl="0" algn="l">
              <a:lnSpc>
                <a:spcPct val="100000"/>
              </a:lnSpc>
              <a:spcBef>
                <a:spcPts val="0"/>
              </a:spcBef>
              <a:spcAft>
                <a:spcPts val="0"/>
              </a:spcAft>
              <a:buSzPts val="2100"/>
              <a:buNone/>
            </a:pPr>
            <a:r>
              <a:t/>
            </a:r>
            <a:endParaRPr sz="1600" u="sng"/>
          </a:p>
          <a:p>
            <a:pPr indent="0" lvl="0" marL="457200" rtl="0" algn="l">
              <a:lnSpc>
                <a:spcPct val="100000"/>
              </a:lnSpc>
              <a:spcBef>
                <a:spcPts val="0"/>
              </a:spcBef>
              <a:spcAft>
                <a:spcPts val="0"/>
              </a:spcAft>
              <a:buSzPts val="2100"/>
              <a:buNone/>
            </a:pPr>
            <a:r>
              <a:rPr lang="en-GB" sz="1600"/>
              <a:t>General comments:</a:t>
            </a:r>
            <a:endParaRPr sz="1600"/>
          </a:p>
          <a:p>
            <a:pPr indent="-330200" lvl="0" marL="457200" rtl="0" algn="l">
              <a:lnSpc>
                <a:spcPct val="100000"/>
              </a:lnSpc>
              <a:spcBef>
                <a:spcPts val="0"/>
              </a:spcBef>
              <a:spcAft>
                <a:spcPts val="0"/>
              </a:spcAft>
              <a:buSzPts val="1600"/>
              <a:buChar char="-"/>
            </a:pPr>
            <a:r>
              <a:rPr lang="en-GB" sz="1600"/>
              <a:t>You may use as many slides as you need for each section</a:t>
            </a:r>
            <a:endParaRPr sz="1600"/>
          </a:p>
          <a:p>
            <a:pPr indent="-330200" lvl="0" marL="457200" rtl="0" algn="l">
              <a:lnSpc>
                <a:spcPct val="100000"/>
              </a:lnSpc>
              <a:spcBef>
                <a:spcPts val="0"/>
              </a:spcBef>
              <a:spcAft>
                <a:spcPts val="0"/>
              </a:spcAft>
              <a:buSzPts val="1600"/>
              <a:buChar char="-"/>
            </a:pPr>
            <a:r>
              <a:rPr lang="en-GB" sz="1600"/>
              <a:t>The sections in this template are mandatory, you may add other critical flight task sections if you wish</a:t>
            </a:r>
            <a:endParaRPr sz="1600"/>
          </a:p>
          <a:p>
            <a:pPr indent="-330200" lvl="0" marL="457200" rtl="0" algn="l">
              <a:lnSpc>
                <a:spcPct val="100000"/>
              </a:lnSpc>
              <a:spcBef>
                <a:spcPts val="0"/>
              </a:spcBef>
              <a:spcAft>
                <a:spcPts val="0"/>
              </a:spcAft>
              <a:buSzPts val="1600"/>
              <a:buChar char="-"/>
            </a:pPr>
            <a:r>
              <a:rPr lang="en-GB" sz="1600"/>
              <a:t>Guidance is given by UKSEDS in each section</a:t>
            </a:r>
            <a:endParaRPr sz="1600"/>
          </a:p>
          <a:p>
            <a:pPr indent="-330200" lvl="0" marL="457200" rtl="0" algn="l">
              <a:lnSpc>
                <a:spcPct val="100000"/>
              </a:lnSpc>
              <a:spcBef>
                <a:spcPts val="0"/>
              </a:spcBef>
              <a:spcAft>
                <a:spcPts val="0"/>
              </a:spcAft>
              <a:buSzPts val="1600"/>
              <a:buChar char="-"/>
            </a:pPr>
            <a:r>
              <a:rPr lang="en-GB" sz="1600"/>
              <a:t>The FRR should be submitted as a google slides/powerpoint presentation. You do not need to present it</a:t>
            </a:r>
            <a:endParaRPr sz="1600"/>
          </a:p>
          <a:p>
            <a:pPr indent="-330200" lvl="0" marL="457200" rtl="0" algn="l">
              <a:lnSpc>
                <a:spcPct val="100000"/>
              </a:lnSpc>
              <a:spcBef>
                <a:spcPts val="0"/>
              </a:spcBef>
              <a:spcAft>
                <a:spcPts val="0"/>
              </a:spcAft>
              <a:buSzPts val="1600"/>
              <a:buChar char="-"/>
            </a:pPr>
            <a:r>
              <a:rPr lang="en-GB" sz="1600"/>
              <a:t>The FRR is not marked, it is pass/fail</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graphicFrame>
        <p:nvGraphicFramePr>
          <p:cNvPr id="291" name="Google Shape;291;p49"/>
          <p:cNvGraphicFramePr/>
          <p:nvPr/>
        </p:nvGraphicFramePr>
        <p:xfrm>
          <a:off x="952500" y="1238250"/>
          <a:ext cx="3000000" cy="3000000"/>
        </p:xfrm>
        <a:graphic>
          <a:graphicData uri="http://schemas.openxmlformats.org/drawingml/2006/table">
            <a:tbl>
              <a:tblPr>
                <a:noFill/>
                <a:tableStyleId>{AECFDB47-6421-44A9-A10A-A0A620D1AC07}</a:tableStyleId>
              </a:tblPr>
              <a:tblGrid>
                <a:gridCol w="2413000"/>
                <a:gridCol w="2413000"/>
                <a:gridCol w="2413000"/>
              </a:tblGrid>
              <a:tr h="381000">
                <a:tc>
                  <a:txBody>
                    <a:bodyPr/>
                    <a:lstStyle/>
                    <a:p>
                      <a:pPr indent="0" lvl="0" marL="0" rtl="0" algn="l">
                        <a:spcBef>
                          <a:spcPts val="0"/>
                        </a:spcBef>
                        <a:spcAft>
                          <a:spcPts val="0"/>
                        </a:spcAft>
                        <a:buNone/>
                      </a:pPr>
                      <a:r>
                        <a:rPr lang="en-GB"/>
                        <a:t>Component</a:t>
                      </a:r>
                      <a:endParaRPr/>
                    </a:p>
                  </a:txBody>
                  <a:tcPr marT="91425" marB="91425" marR="91425" marL="91425"/>
                </a:tc>
                <a:tc>
                  <a:txBody>
                    <a:bodyPr/>
                    <a:lstStyle/>
                    <a:p>
                      <a:pPr indent="0" lvl="0" marL="0" rtl="0" algn="l">
                        <a:spcBef>
                          <a:spcPts val="0"/>
                        </a:spcBef>
                        <a:spcAft>
                          <a:spcPts val="0"/>
                        </a:spcAft>
                        <a:buNone/>
                      </a:pPr>
                      <a:r>
                        <a:rPr lang="en-GB"/>
                        <a:t>Open Rocket Mass(g)</a:t>
                      </a:r>
                      <a:endParaRPr/>
                    </a:p>
                  </a:txBody>
                  <a:tcPr marT="91425" marB="91425" marR="91425" marL="91425"/>
                </a:tc>
                <a:tc>
                  <a:txBody>
                    <a:bodyPr/>
                    <a:lstStyle/>
                    <a:p>
                      <a:pPr indent="0" lvl="0" marL="0" rtl="0" algn="l">
                        <a:spcBef>
                          <a:spcPts val="0"/>
                        </a:spcBef>
                        <a:spcAft>
                          <a:spcPts val="0"/>
                        </a:spcAft>
                        <a:buNone/>
                      </a:pPr>
                      <a:r>
                        <a:rPr lang="en-GB"/>
                        <a:t>Actual mass(g)</a:t>
                      </a:r>
                      <a:endParaRPr/>
                    </a:p>
                  </a:txBody>
                  <a:tcPr marT="91425" marB="91425" marR="91425" marL="91425"/>
                </a:tc>
              </a:tr>
              <a:tr h="381000">
                <a:tc>
                  <a:txBody>
                    <a:bodyPr/>
                    <a:lstStyle/>
                    <a:p>
                      <a:pPr indent="0" lvl="0" marL="0" rtl="0" algn="l">
                        <a:spcBef>
                          <a:spcPts val="0"/>
                        </a:spcBef>
                        <a:spcAft>
                          <a:spcPts val="0"/>
                        </a:spcAft>
                        <a:buNone/>
                      </a:pPr>
                      <a:r>
                        <a:rPr lang="en-GB"/>
                        <a:t>CPD dummy</a:t>
                      </a:r>
                      <a:endParaRPr/>
                    </a:p>
                  </a:txBody>
                  <a:tcPr marT="91425" marB="91425" marR="91425" marL="91425"/>
                </a:tc>
                <a:tc>
                  <a:txBody>
                    <a:bodyPr/>
                    <a:lstStyle/>
                    <a:p>
                      <a:pPr indent="0" lvl="0" marL="0" rtl="0" algn="l">
                        <a:spcBef>
                          <a:spcPts val="0"/>
                        </a:spcBef>
                        <a:spcAft>
                          <a:spcPts val="0"/>
                        </a:spcAft>
                        <a:buNone/>
                      </a:pPr>
                      <a:r>
                        <a:rPr lang="en-GB"/>
                        <a:t>75</a:t>
                      </a:r>
                      <a:endParaRPr/>
                    </a:p>
                  </a:txBody>
                  <a:tcPr marT="91425" marB="91425" marR="91425" marL="91425"/>
                </a:tc>
                <a:tc>
                  <a:txBody>
                    <a:bodyPr/>
                    <a:lstStyle/>
                    <a:p>
                      <a:pPr indent="0" lvl="0" marL="0" rtl="0" algn="l">
                        <a:spcBef>
                          <a:spcPts val="0"/>
                        </a:spcBef>
                        <a:spcAft>
                          <a:spcPts val="0"/>
                        </a:spcAft>
                        <a:buNone/>
                      </a:pPr>
                      <a:r>
                        <a:rPr lang="en-GB"/>
                        <a:t>73</a:t>
                      </a:r>
                      <a:endParaRPr/>
                    </a:p>
                  </a:txBody>
                  <a:tcPr marT="91425" marB="91425" marR="91425" marL="91425"/>
                </a:tc>
              </a:tr>
              <a:tr h="381000">
                <a:tc>
                  <a:txBody>
                    <a:bodyPr/>
                    <a:lstStyle/>
                    <a:p>
                      <a:pPr indent="0" lvl="0" marL="0" rtl="0" algn="l">
                        <a:spcBef>
                          <a:spcPts val="0"/>
                        </a:spcBef>
                        <a:spcAft>
                          <a:spcPts val="0"/>
                        </a:spcAft>
                        <a:buNone/>
                      </a:pPr>
                      <a:r>
                        <a:rPr lang="en-GB"/>
                        <a:t>RDP</a:t>
                      </a:r>
                      <a:endParaRPr/>
                    </a:p>
                  </a:txBody>
                  <a:tcPr marT="91425" marB="91425" marR="91425" marL="91425"/>
                </a:tc>
                <a:tc>
                  <a:txBody>
                    <a:bodyPr/>
                    <a:lstStyle/>
                    <a:p>
                      <a:pPr indent="0" lvl="0" marL="0" rtl="0" algn="l">
                        <a:spcBef>
                          <a:spcPts val="0"/>
                        </a:spcBef>
                        <a:spcAft>
                          <a:spcPts val="0"/>
                        </a:spcAft>
                        <a:buNone/>
                      </a:pPr>
                      <a:r>
                        <a:rPr lang="en-GB"/>
                        <a:t>37.9</a:t>
                      </a:r>
                      <a:endParaRPr/>
                    </a:p>
                  </a:txBody>
                  <a:tcPr marT="91425" marB="91425" marR="91425" marL="91425"/>
                </a:tc>
                <a:tc>
                  <a:txBody>
                    <a:bodyPr/>
                    <a:lstStyle/>
                    <a:p>
                      <a:pPr indent="0" lvl="0" marL="0" rtl="0" algn="l">
                        <a:spcBef>
                          <a:spcPts val="0"/>
                        </a:spcBef>
                        <a:spcAft>
                          <a:spcPts val="0"/>
                        </a:spcAft>
                        <a:buNone/>
                      </a:pPr>
                      <a:r>
                        <a:rPr lang="en-GB"/>
                        <a:t>37.9</a:t>
                      </a:r>
                      <a:endParaRPr/>
                    </a:p>
                  </a:txBody>
                  <a:tcPr marT="91425" marB="91425" marR="91425" marL="91425"/>
                </a:tc>
              </a:tr>
              <a:tr h="381000">
                <a:tc>
                  <a:txBody>
                    <a:bodyPr/>
                    <a:lstStyle/>
                    <a:p>
                      <a:pPr indent="0" lvl="0" marL="0" rtl="0" algn="l">
                        <a:spcBef>
                          <a:spcPts val="0"/>
                        </a:spcBef>
                        <a:spcAft>
                          <a:spcPts val="0"/>
                        </a:spcAft>
                        <a:buNone/>
                      </a:pPr>
                      <a:r>
                        <a:rPr lang="en-GB"/>
                        <a:t>Epoxy + bolts</a:t>
                      </a:r>
                      <a:endParaRPr/>
                    </a:p>
                  </a:txBody>
                  <a:tcPr marT="91425" marB="91425" marR="91425" marL="91425"/>
                </a:tc>
                <a:tc>
                  <a:txBody>
                    <a:bodyPr/>
                    <a:lstStyle/>
                    <a:p>
                      <a:pPr indent="0" lvl="0" marL="0" rtl="0" algn="l">
                        <a:spcBef>
                          <a:spcPts val="0"/>
                        </a:spcBef>
                        <a:spcAft>
                          <a:spcPts val="0"/>
                        </a:spcAft>
                        <a:buNone/>
                      </a:pPr>
                      <a:r>
                        <a:rPr lang="en-GB"/>
                        <a:t>8X4 + 1X8 </a:t>
                      </a:r>
                      <a:endParaRPr/>
                    </a:p>
                  </a:txBody>
                  <a:tcPr marT="91425" marB="91425" marR="91425" marL="91425"/>
                </a:tc>
                <a:tc>
                  <a:txBody>
                    <a:bodyPr/>
                    <a:lstStyle/>
                    <a:p>
                      <a:pPr indent="0" lvl="0" marL="0" rtl="0" algn="l">
                        <a:spcBef>
                          <a:spcPts val="0"/>
                        </a:spcBef>
                        <a:spcAft>
                          <a:spcPts val="0"/>
                        </a:spcAft>
                        <a:buNone/>
                      </a:pPr>
                      <a:r>
                        <a:rPr lang="en-GB"/>
                        <a:t>40</a:t>
                      </a:r>
                      <a:endParaRPr/>
                    </a:p>
                  </a:txBody>
                  <a:tcPr marT="91425" marB="91425" marR="91425" marL="91425"/>
                </a:tc>
              </a:tr>
              <a:tr h="381000">
                <a:tc>
                  <a:txBody>
                    <a:bodyPr/>
                    <a:lstStyle/>
                    <a:p>
                      <a:pPr indent="0" lvl="0" marL="0" rtl="0" algn="l">
                        <a:spcBef>
                          <a:spcPts val="0"/>
                        </a:spcBef>
                        <a:spcAft>
                          <a:spcPts val="0"/>
                        </a:spcAft>
                        <a:buNone/>
                      </a:pPr>
                      <a:r>
                        <a:rPr lang="en-GB"/>
                        <a:t>Parachute</a:t>
                      </a:r>
                      <a:endParaRPr/>
                    </a:p>
                  </a:txBody>
                  <a:tcPr marT="91425" marB="91425" marR="91425" marL="91425"/>
                </a:tc>
                <a:tc>
                  <a:txBody>
                    <a:bodyPr/>
                    <a:lstStyle/>
                    <a:p>
                      <a:pPr indent="0" lvl="0" marL="0" rtl="0" algn="l">
                        <a:spcBef>
                          <a:spcPts val="0"/>
                        </a:spcBef>
                        <a:spcAft>
                          <a:spcPts val="0"/>
                        </a:spcAft>
                        <a:buNone/>
                      </a:pPr>
                      <a:r>
                        <a:rPr lang="en-GB"/>
                        <a:t>10g</a:t>
                      </a:r>
                      <a:endParaRPr/>
                    </a:p>
                  </a:txBody>
                  <a:tcPr marT="91425" marB="91425" marR="91425" marL="91425"/>
                </a:tc>
                <a:tc>
                  <a:txBody>
                    <a:bodyPr/>
                    <a:lstStyle/>
                    <a:p>
                      <a:pPr indent="0" lvl="0" marL="0" rtl="0" algn="l">
                        <a:spcBef>
                          <a:spcPts val="0"/>
                        </a:spcBef>
                        <a:spcAft>
                          <a:spcPts val="0"/>
                        </a:spcAft>
                        <a:buNone/>
                      </a:pPr>
                      <a:r>
                        <a:rPr lang="en-GB"/>
                        <a:t>11g</a:t>
                      </a:r>
                      <a:endParaRPr/>
                    </a:p>
                  </a:txBody>
                  <a:tcPr marT="91425" marB="91425" marR="91425" marL="91425"/>
                </a:tc>
              </a:tr>
              <a:tr h="381000">
                <a:tc>
                  <a:txBody>
                    <a:bodyPr/>
                    <a:lstStyle/>
                    <a:p>
                      <a:pPr indent="0" lvl="0" marL="0" rtl="0" algn="l">
                        <a:spcBef>
                          <a:spcPts val="0"/>
                        </a:spcBef>
                        <a:spcAft>
                          <a:spcPts val="0"/>
                        </a:spcAft>
                        <a:buNone/>
                      </a:pPr>
                      <a:r>
                        <a:rPr lang="en-GB"/>
                        <a:t>Kevlar cord </a:t>
                      </a:r>
                      <a:endParaRPr/>
                    </a:p>
                  </a:txBody>
                  <a:tcPr marT="91425" marB="91425" marR="91425" marL="91425"/>
                </a:tc>
                <a:tc>
                  <a:txBody>
                    <a:bodyPr/>
                    <a:lstStyle/>
                    <a:p>
                      <a:pPr indent="0" lvl="0" marL="0" rtl="0" algn="l">
                        <a:spcBef>
                          <a:spcPts val="0"/>
                        </a:spcBef>
                        <a:spcAft>
                          <a:spcPts val="0"/>
                        </a:spcAft>
                        <a:buNone/>
                      </a:pPr>
                      <a:r>
                        <a:rPr lang="en-GB"/>
                        <a:t>10g (cord mass simulated under parachute)</a:t>
                      </a:r>
                      <a:endParaRPr/>
                    </a:p>
                  </a:txBody>
                  <a:tcPr marT="91425" marB="91425" marR="91425" marL="91425"/>
                </a:tc>
                <a:tc>
                  <a:txBody>
                    <a:bodyPr/>
                    <a:lstStyle/>
                    <a:p>
                      <a:pPr indent="0" lvl="0" marL="0" rtl="0" algn="l">
                        <a:spcBef>
                          <a:spcPts val="0"/>
                        </a:spcBef>
                        <a:spcAft>
                          <a:spcPts val="0"/>
                        </a:spcAft>
                        <a:buNone/>
                      </a:pPr>
                      <a:r>
                        <a:rPr lang="en-GB"/>
                        <a:t>7g</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sp>
        <p:nvSpPr>
          <p:cNvPr id="297" name="Google Shape;297;p50"/>
          <p:cNvSpPr txBox="1"/>
          <p:nvPr/>
        </p:nvSpPr>
        <p:spPr>
          <a:xfrm>
            <a:off x="565875" y="1267875"/>
            <a:ext cx="77397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rPr>
              <a:t>Note: Due to some components being epoxied to other components combined with lack of weigh scale. I am unable to provide all of the verification images. However, all of the mass values on open rocket were updated and then simulated to provide accurate value. Mass of rail guides and paint job is not considered!</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pic>
        <p:nvPicPr>
          <p:cNvPr id="303" name="Google Shape;303;p51" title="20250519_180022.jpg"/>
          <p:cNvPicPr preferRelativeResize="0"/>
          <p:nvPr/>
        </p:nvPicPr>
        <p:blipFill>
          <a:blip r:embed="rId3">
            <a:alphaModFix/>
          </a:blip>
          <a:stretch>
            <a:fillRect/>
          </a:stretch>
        </p:blipFill>
        <p:spPr>
          <a:xfrm>
            <a:off x="209100" y="1170125"/>
            <a:ext cx="2865731" cy="3820974"/>
          </a:xfrm>
          <a:prstGeom prst="rect">
            <a:avLst/>
          </a:prstGeom>
          <a:noFill/>
          <a:ln>
            <a:noFill/>
          </a:ln>
        </p:spPr>
      </p:pic>
      <p:pic>
        <p:nvPicPr>
          <p:cNvPr id="304" name="Google Shape;304;p51" title="20250519_180813.jpg"/>
          <p:cNvPicPr preferRelativeResize="0"/>
          <p:nvPr/>
        </p:nvPicPr>
        <p:blipFill>
          <a:blip r:embed="rId4">
            <a:alphaModFix/>
          </a:blip>
          <a:stretch>
            <a:fillRect/>
          </a:stretch>
        </p:blipFill>
        <p:spPr>
          <a:xfrm>
            <a:off x="3227231" y="1170125"/>
            <a:ext cx="2865731" cy="3820974"/>
          </a:xfrm>
          <a:prstGeom prst="rect">
            <a:avLst/>
          </a:prstGeom>
          <a:noFill/>
          <a:ln>
            <a:noFill/>
          </a:ln>
        </p:spPr>
      </p:pic>
      <p:pic>
        <p:nvPicPr>
          <p:cNvPr id="305" name="Google Shape;305;p51" title="20250519_181154.jpg"/>
          <p:cNvPicPr preferRelativeResize="0"/>
          <p:nvPr/>
        </p:nvPicPr>
        <p:blipFill>
          <a:blip r:embed="rId5">
            <a:alphaModFix/>
          </a:blip>
          <a:stretch>
            <a:fillRect/>
          </a:stretch>
        </p:blipFill>
        <p:spPr>
          <a:xfrm>
            <a:off x="6245361" y="1170125"/>
            <a:ext cx="2802939" cy="37372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pic>
        <p:nvPicPr>
          <p:cNvPr id="311" name="Google Shape;311;p52" title="20250519_180022.jpg"/>
          <p:cNvPicPr preferRelativeResize="0"/>
          <p:nvPr/>
        </p:nvPicPr>
        <p:blipFill>
          <a:blip r:embed="rId3">
            <a:alphaModFix/>
          </a:blip>
          <a:stretch>
            <a:fillRect/>
          </a:stretch>
        </p:blipFill>
        <p:spPr>
          <a:xfrm>
            <a:off x="209100" y="1170125"/>
            <a:ext cx="2865731" cy="3820974"/>
          </a:xfrm>
          <a:prstGeom prst="rect">
            <a:avLst/>
          </a:prstGeom>
          <a:noFill/>
          <a:ln>
            <a:noFill/>
          </a:ln>
        </p:spPr>
      </p:pic>
      <p:pic>
        <p:nvPicPr>
          <p:cNvPr id="312" name="Google Shape;312;p52" title="20250519_180813.jpg"/>
          <p:cNvPicPr preferRelativeResize="0"/>
          <p:nvPr/>
        </p:nvPicPr>
        <p:blipFill>
          <a:blip r:embed="rId4">
            <a:alphaModFix/>
          </a:blip>
          <a:stretch>
            <a:fillRect/>
          </a:stretch>
        </p:blipFill>
        <p:spPr>
          <a:xfrm>
            <a:off x="3227231" y="1170125"/>
            <a:ext cx="2865731" cy="3820974"/>
          </a:xfrm>
          <a:prstGeom prst="rect">
            <a:avLst/>
          </a:prstGeom>
          <a:noFill/>
          <a:ln>
            <a:noFill/>
          </a:ln>
        </p:spPr>
      </p:pic>
      <p:pic>
        <p:nvPicPr>
          <p:cNvPr id="313" name="Google Shape;313;p52" title="20250519_181154.jpg"/>
          <p:cNvPicPr preferRelativeResize="0"/>
          <p:nvPr/>
        </p:nvPicPr>
        <p:blipFill>
          <a:blip r:embed="rId5">
            <a:alphaModFix/>
          </a:blip>
          <a:stretch>
            <a:fillRect/>
          </a:stretch>
        </p:blipFill>
        <p:spPr>
          <a:xfrm>
            <a:off x="6245361" y="1170125"/>
            <a:ext cx="2802939" cy="3737252"/>
          </a:xfrm>
          <a:prstGeom prst="rect">
            <a:avLst/>
          </a:prstGeom>
          <a:noFill/>
          <a:ln>
            <a:noFill/>
          </a:ln>
        </p:spPr>
      </p:pic>
      <p:pic>
        <p:nvPicPr>
          <p:cNvPr id="314" name="Google Shape;314;p52" title="20250519_181202.jpg"/>
          <p:cNvPicPr preferRelativeResize="0"/>
          <p:nvPr/>
        </p:nvPicPr>
        <p:blipFill>
          <a:blip r:embed="rId6">
            <a:alphaModFix/>
          </a:blip>
          <a:stretch>
            <a:fillRect/>
          </a:stretch>
        </p:blipFill>
        <p:spPr>
          <a:xfrm>
            <a:off x="26893388" y="0"/>
            <a:ext cx="3857626" cy="5143501"/>
          </a:xfrm>
          <a:prstGeom prst="rect">
            <a:avLst/>
          </a:prstGeom>
          <a:noFill/>
          <a:ln>
            <a:noFill/>
          </a:ln>
        </p:spPr>
      </p:pic>
      <p:pic>
        <p:nvPicPr>
          <p:cNvPr id="315" name="Google Shape;315;p52" title="20250519_181433.jpg"/>
          <p:cNvPicPr preferRelativeResize="0"/>
          <p:nvPr/>
        </p:nvPicPr>
        <p:blipFill>
          <a:blip r:embed="rId7">
            <a:alphaModFix/>
          </a:blip>
          <a:stretch>
            <a:fillRect/>
          </a:stretch>
        </p:blipFill>
        <p:spPr>
          <a:xfrm>
            <a:off x="6245347" y="1086409"/>
            <a:ext cx="2865727" cy="3820969"/>
          </a:xfrm>
          <a:prstGeom prst="rect">
            <a:avLst/>
          </a:prstGeom>
          <a:noFill/>
          <a:ln>
            <a:noFill/>
          </a:ln>
        </p:spPr>
      </p:pic>
      <p:pic>
        <p:nvPicPr>
          <p:cNvPr id="316" name="Google Shape;316;p52" title="20250519_181440.jpg"/>
          <p:cNvPicPr preferRelativeResize="0"/>
          <p:nvPr/>
        </p:nvPicPr>
        <p:blipFill>
          <a:blip r:embed="rId8">
            <a:alphaModFix/>
          </a:blip>
          <a:stretch>
            <a:fillRect/>
          </a:stretch>
        </p:blipFill>
        <p:spPr>
          <a:xfrm>
            <a:off x="10167488" y="5638800"/>
            <a:ext cx="3857626" cy="5143501"/>
          </a:xfrm>
          <a:prstGeom prst="rect">
            <a:avLst/>
          </a:prstGeom>
          <a:noFill/>
          <a:ln>
            <a:noFill/>
          </a:ln>
        </p:spPr>
      </p:pic>
      <p:pic>
        <p:nvPicPr>
          <p:cNvPr id="317" name="Google Shape;317;p52" title="20250519_181553.jpg"/>
          <p:cNvPicPr preferRelativeResize="0"/>
          <p:nvPr/>
        </p:nvPicPr>
        <p:blipFill>
          <a:blip r:embed="rId9">
            <a:alphaModFix/>
          </a:blip>
          <a:stretch>
            <a:fillRect/>
          </a:stretch>
        </p:blipFill>
        <p:spPr>
          <a:xfrm>
            <a:off x="209100" y="1170125"/>
            <a:ext cx="2865727" cy="3820974"/>
          </a:xfrm>
          <a:prstGeom prst="rect">
            <a:avLst/>
          </a:prstGeom>
          <a:noFill/>
          <a:ln>
            <a:noFill/>
          </a:ln>
        </p:spPr>
      </p:pic>
      <p:pic>
        <p:nvPicPr>
          <p:cNvPr id="318" name="Google Shape;318;p52" title="20250519_181602.jpg"/>
          <p:cNvPicPr preferRelativeResize="0"/>
          <p:nvPr/>
        </p:nvPicPr>
        <p:blipFill>
          <a:blip r:embed="rId10">
            <a:alphaModFix/>
          </a:blip>
          <a:stretch>
            <a:fillRect/>
          </a:stretch>
        </p:blipFill>
        <p:spPr>
          <a:xfrm>
            <a:off x="3227222" y="1170134"/>
            <a:ext cx="2865727" cy="38209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OpenRocket Simulation - mass verification</a:t>
            </a:r>
            <a:endParaRPr/>
          </a:p>
        </p:txBody>
      </p:sp>
      <p:pic>
        <p:nvPicPr>
          <p:cNvPr id="324" name="Google Shape;324;p53" title="20250519_180022.jpg"/>
          <p:cNvPicPr preferRelativeResize="0"/>
          <p:nvPr/>
        </p:nvPicPr>
        <p:blipFill>
          <a:blip r:embed="rId3">
            <a:alphaModFix/>
          </a:blip>
          <a:stretch>
            <a:fillRect/>
          </a:stretch>
        </p:blipFill>
        <p:spPr>
          <a:xfrm>
            <a:off x="209100" y="1170125"/>
            <a:ext cx="2865731" cy="3820974"/>
          </a:xfrm>
          <a:prstGeom prst="rect">
            <a:avLst/>
          </a:prstGeom>
          <a:noFill/>
          <a:ln>
            <a:noFill/>
          </a:ln>
        </p:spPr>
      </p:pic>
      <p:pic>
        <p:nvPicPr>
          <p:cNvPr id="325" name="Google Shape;325;p53" title="20250519_180813.jpg"/>
          <p:cNvPicPr preferRelativeResize="0"/>
          <p:nvPr/>
        </p:nvPicPr>
        <p:blipFill>
          <a:blip r:embed="rId4">
            <a:alphaModFix/>
          </a:blip>
          <a:stretch>
            <a:fillRect/>
          </a:stretch>
        </p:blipFill>
        <p:spPr>
          <a:xfrm>
            <a:off x="3227231" y="1170125"/>
            <a:ext cx="2865731" cy="3820974"/>
          </a:xfrm>
          <a:prstGeom prst="rect">
            <a:avLst/>
          </a:prstGeom>
          <a:noFill/>
          <a:ln>
            <a:noFill/>
          </a:ln>
        </p:spPr>
      </p:pic>
      <p:pic>
        <p:nvPicPr>
          <p:cNvPr id="326" name="Google Shape;326;p53" title="20250519_181202.jpg"/>
          <p:cNvPicPr preferRelativeResize="0"/>
          <p:nvPr/>
        </p:nvPicPr>
        <p:blipFill>
          <a:blip r:embed="rId5">
            <a:alphaModFix/>
          </a:blip>
          <a:stretch>
            <a:fillRect/>
          </a:stretch>
        </p:blipFill>
        <p:spPr>
          <a:xfrm>
            <a:off x="3227225" y="1170101"/>
            <a:ext cx="2802950" cy="3737272"/>
          </a:xfrm>
          <a:prstGeom prst="rect">
            <a:avLst/>
          </a:prstGeom>
          <a:noFill/>
          <a:ln>
            <a:noFill/>
          </a:ln>
        </p:spPr>
      </p:pic>
      <p:pic>
        <p:nvPicPr>
          <p:cNvPr id="327" name="Google Shape;327;p53" title="20250519_181440.jpg"/>
          <p:cNvPicPr preferRelativeResize="0"/>
          <p:nvPr/>
        </p:nvPicPr>
        <p:blipFill>
          <a:blip r:embed="rId6">
            <a:alphaModFix/>
          </a:blip>
          <a:stretch>
            <a:fillRect/>
          </a:stretch>
        </p:blipFill>
        <p:spPr>
          <a:xfrm>
            <a:off x="209097" y="1086409"/>
            <a:ext cx="2865727" cy="38209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Recovery System Assembly</a:t>
            </a:r>
            <a:endParaRPr/>
          </a:p>
        </p:txBody>
      </p:sp>
      <p:sp>
        <p:nvSpPr>
          <p:cNvPr id="333" name="Google Shape;333;p54"/>
          <p:cNvSpPr txBox="1"/>
          <p:nvPr>
            <p:ph idx="1" type="body"/>
          </p:nvPr>
        </p:nvSpPr>
        <p:spPr>
          <a:xfrm>
            <a:off x="263075" y="281950"/>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900"/>
          </a:p>
          <a:p>
            <a:pPr indent="-317500" lvl="0" marL="457200" rtl="0" algn="l">
              <a:lnSpc>
                <a:spcPct val="100000"/>
              </a:lnSpc>
              <a:spcBef>
                <a:spcPts val="0"/>
              </a:spcBef>
              <a:spcAft>
                <a:spcPts val="0"/>
              </a:spcAft>
              <a:buSzPts val="1400"/>
              <a:buChar char="-"/>
            </a:pPr>
            <a:r>
              <a:rPr lang="en-GB" sz="1900">
                <a:solidFill>
                  <a:srgbClr val="FF0000"/>
                </a:solidFill>
              </a:rPr>
              <a:t>No Extra Black Powder required.</a:t>
            </a:r>
            <a:endParaRPr sz="1900"/>
          </a:p>
          <a:p>
            <a:pPr indent="-317500" lvl="0" marL="457200" rtl="0" algn="l">
              <a:lnSpc>
                <a:spcPct val="100000"/>
              </a:lnSpc>
              <a:spcBef>
                <a:spcPts val="0"/>
              </a:spcBef>
              <a:spcAft>
                <a:spcPts val="0"/>
              </a:spcAft>
              <a:buSzPts val="1400"/>
              <a:buChar char="-"/>
            </a:pPr>
            <a:r>
              <a:rPr lang="en-GB" sz="1900"/>
              <a:t>Demonstration that nothing will fall off the rocket.</a:t>
            </a:r>
            <a:br>
              <a:rPr lang="en-GB" sz="1900"/>
            </a:br>
            <a:r>
              <a:rPr lang="en-GB" sz="1900"/>
              <a:t>(Upper Section was inverted, Nosecone did not fall due to gravity as it is supported by two threaded rod.)</a:t>
            </a:r>
            <a:endParaRPr sz="1900"/>
          </a:p>
          <a:p>
            <a:pPr indent="-349250" lvl="0" marL="457200" rtl="0" algn="l">
              <a:lnSpc>
                <a:spcPct val="100000"/>
              </a:lnSpc>
              <a:spcBef>
                <a:spcPts val="0"/>
              </a:spcBef>
              <a:spcAft>
                <a:spcPts val="0"/>
              </a:spcAft>
              <a:buClr>
                <a:srgbClr val="FF0000"/>
              </a:buClr>
              <a:buSzPts val="1900"/>
              <a:buChar char="-"/>
            </a:pPr>
            <a:r>
              <a:rPr lang="en-GB" sz="1900">
                <a:solidFill>
                  <a:srgbClr val="FF0000"/>
                </a:solidFill>
              </a:rPr>
              <a:t>Note the damaged section behind, in the image is due to improper use of power tools while removing it for testing . A new nose cone will be printed for launch day.</a:t>
            </a:r>
            <a:endParaRPr sz="1900">
              <a:solidFill>
                <a:srgbClr val="FF0000"/>
              </a:solidFill>
            </a:endParaRPr>
          </a:p>
        </p:txBody>
      </p:sp>
      <p:pic>
        <p:nvPicPr>
          <p:cNvPr id="334" name="Google Shape;334;p54"/>
          <p:cNvPicPr preferRelativeResize="0"/>
          <p:nvPr/>
        </p:nvPicPr>
        <p:blipFill>
          <a:blip r:embed="rId3">
            <a:alphaModFix/>
          </a:blip>
          <a:stretch>
            <a:fillRect/>
          </a:stretch>
        </p:blipFill>
        <p:spPr>
          <a:xfrm>
            <a:off x="6335451" y="2618150"/>
            <a:ext cx="1026874" cy="1369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Recovery System Assembly</a:t>
            </a:r>
            <a:endParaRPr/>
          </a:p>
        </p:txBody>
      </p:sp>
      <p:sp>
        <p:nvSpPr>
          <p:cNvPr id="340" name="Google Shape;340;p55"/>
          <p:cNvSpPr txBox="1"/>
          <p:nvPr>
            <p:ph idx="1" type="body"/>
          </p:nvPr>
        </p:nvSpPr>
        <p:spPr>
          <a:xfrm>
            <a:off x="311700" y="355200"/>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900" u="sng"/>
              <a:t>Examples of what to include:</a:t>
            </a:r>
            <a:endParaRPr sz="1900"/>
          </a:p>
          <a:p>
            <a:pPr indent="-349250" lvl="0" marL="457200" rtl="0" algn="l">
              <a:lnSpc>
                <a:spcPct val="100000"/>
              </a:lnSpc>
              <a:spcBef>
                <a:spcPts val="0"/>
              </a:spcBef>
              <a:spcAft>
                <a:spcPts val="0"/>
              </a:spcAft>
              <a:buSzPts val="1900"/>
              <a:buChar char="-"/>
            </a:pPr>
            <a:r>
              <a:rPr lang="en-GB" sz="1900"/>
              <a:t>Recovery occurs </a:t>
            </a:r>
            <a:r>
              <a:rPr b="1" lang="en-GB" sz="1900"/>
              <a:t>9s </a:t>
            </a:r>
            <a:r>
              <a:rPr lang="en-GB" sz="1900"/>
              <a:t>after firing, using motor’s ejection charge.</a:t>
            </a:r>
            <a:endParaRPr sz="1900"/>
          </a:p>
          <a:p>
            <a:pPr indent="-349250" lvl="0" marL="457200" rtl="0" algn="l">
              <a:lnSpc>
                <a:spcPct val="100000"/>
              </a:lnSpc>
              <a:spcBef>
                <a:spcPts val="0"/>
              </a:spcBef>
              <a:spcAft>
                <a:spcPts val="0"/>
              </a:spcAft>
              <a:buSzPts val="1900"/>
              <a:buChar char="-"/>
            </a:pPr>
            <a:r>
              <a:rPr lang="en-GB" sz="1900"/>
              <a:t>Parachute and blast shields</a:t>
            </a:r>
            <a:endParaRPr sz="1900"/>
          </a:p>
          <a:p>
            <a:pPr indent="0" lvl="0" marL="457200" rtl="0" algn="l">
              <a:lnSpc>
                <a:spcPct val="100000"/>
              </a:lnSpc>
              <a:spcBef>
                <a:spcPts val="0"/>
              </a:spcBef>
              <a:spcAft>
                <a:spcPts val="0"/>
              </a:spcAft>
              <a:buNone/>
            </a:pPr>
            <a:r>
              <a:t/>
            </a:r>
            <a:endParaRPr sz="1900"/>
          </a:p>
        </p:txBody>
      </p:sp>
      <p:pic>
        <p:nvPicPr>
          <p:cNvPr id="341" name="Google Shape;341;p55"/>
          <p:cNvPicPr preferRelativeResize="0"/>
          <p:nvPr/>
        </p:nvPicPr>
        <p:blipFill rotWithShape="1">
          <a:blip r:embed="rId3">
            <a:alphaModFix/>
          </a:blip>
          <a:srcRect b="18371" l="7147" r="8670" t="20757"/>
          <a:stretch/>
        </p:blipFill>
        <p:spPr>
          <a:xfrm>
            <a:off x="857600" y="2119625"/>
            <a:ext cx="1915400" cy="1846574"/>
          </a:xfrm>
          <a:prstGeom prst="rect">
            <a:avLst/>
          </a:prstGeom>
          <a:noFill/>
          <a:ln>
            <a:noFill/>
          </a:ln>
        </p:spPr>
      </p:pic>
      <p:pic>
        <p:nvPicPr>
          <p:cNvPr id="342" name="Google Shape;342;p55"/>
          <p:cNvPicPr preferRelativeResize="0"/>
          <p:nvPr/>
        </p:nvPicPr>
        <p:blipFill rotWithShape="1">
          <a:blip r:embed="rId4">
            <a:alphaModFix/>
          </a:blip>
          <a:srcRect b="0" l="10321" r="7825" t="9494"/>
          <a:stretch/>
        </p:blipFill>
        <p:spPr>
          <a:xfrm>
            <a:off x="3113525" y="2119625"/>
            <a:ext cx="1252462" cy="18465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Recovery System Demonstration</a:t>
            </a:r>
            <a:endParaRPr/>
          </a:p>
        </p:txBody>
      </p:sp>
      <p:sp>
        <p:nvSpPr>
          <p:cNvPr id="348" name="Google Shape;348;p56"/>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Structural Tests</a:t>
            </a:r>
            <a:endParaRPr/>
          </a:p>
        </p:txBody>
      </p:sp>
      <p:sp>
        <p:nvSpPr>
          <p:cNvPr id="354" name="Google Shape;354;p57"/>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t>Examples of what to include:</a:t>
            </a:r>
            <a:endParaRPr u="sng"/>
          </a:p>
          <a:p>
            <a:pPr indent="0" lvl="0" marL="0" rtl="0" algn="l">
              <a:lnSpc>
                <a:spcPct val="100000"/>
              </a:lnSpc>
              <a:spcBef>
                <a:spcPts val="0"/>
              </a:spcBef>
              <a:spcAft>
                <a:spcPts val="0"/>
              </a:spcAft>
              <a:buSzPts val="1600"/>
              <a:buNone/>
            </a:pPr>
            <a:r>
              <a:rPr lang="en-GB"/>
              <a:t>Evidence of the complete launch vehicle passing all of the structural tests in the technical guidelines</a:t>
            </a:r>
            <a:endParaRPr/>
          </a:p>
          <a:p>
            <a:pPr indent="-330200" lvl="0" marL="457200" rtl="0" algn="l">
              <a:lnSpc>
                <a:spcPct val="100000"/>
              </a:lnSpc>
              <a:spcBef>
                <a:spcPts val="0"/>
              </a:spcBef>
              <a:spcAft>
                <a:spcPts val="0"/>
              </a:spcAft>
              <a:buSzPts val="1600"/>
              <a:buChar char="-"/>
            </a:pPr>
            <a:r>
              <a:rPr lang="en-GB"/>
              <a:t>Pictures and videos required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Rideshare Payload Manufacture</a:t>
            </a:r>
            <a:endParaRPr/>
          </a:p>
        </p:txBody>
      </p:sp>
      <p:sp>
        <p:nvSpPr>
          <p:cNvPr id="360" name="Google Shape;360;p58"/>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t>Examples of what to include:</a:t>
            </a:r>
            <a:endParaRPr u="sng"/>
          </a:p>
          <a:p>
            <a:pPr indent="0" lvl="0" marL="0" rtl="0" algn="l">
              <a:lnSpc>
                <a:spcPct val="100000"/>
              </a:lnSpc>
              <a:spcBef>
                <a:spcPts val="0"/>
              </a:spcBef>
              <a:spcAft>
                <a:spcPts val="0"/>
              </a:spcAft>
              <a:buSzPts val="1600"/>
              <a:buNone/>
            </a:pPr>
            <a:r>
              <a:rPr lang="en-GB"/>
              <a:t>Evidence of fully manufactured rideshare payload</a:t>
            </a:r>
            <a:endParaRPr/>
          </a:p>
          <a:p>
            <a:pPr indent="-330200" lvl="0" marL="457200" rtl="0" algn="l">
              <a:lnSpc>
                <a:spcPct val="100000"/>
              </a:lnSpc>
              <a:spcBef>
                <a:spcPts val="0"/>
              </a:spcBef>
              <a:spcAft>
                <a:spcPts val="0"/>
              </a:spcAft>
              <a:buSzPts val="1600"/>
              <a:buChar char="-"/>
            </a:pPr>
            <a:r>
              <a:rPr lang="en-GB"/>
              <a:t>Pictures expected</a:t>
            </a:r>
            <a:endParaRPr/>
          </a:p>
          <a:p>
            <a:pPr indent="-361950" lvl="0" marL="457200" rtl="0" algn="l">
              <a:lnSpc>
                <a:spcPct val="100000"/>
              </a:lnSpc>
              <a:spcBef>
                <a:spcPts val="0"/>
              </a:spcBef>
              <a:spcAft>
                <a:spcPts val="0"/>
              </a:spcAft>
              <a:buSzPts val="2100"/>
              <a:buChar char="-"/>
            </a:pPr>
            <a:r>
              <a:rPr lang="en-GB"/>
              <a:t>Picture of rideshare payload on scales showing its mass meets NRC MRD-MIS-007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Overview</a:t>
            </a:r>
            <a:endParaRPr/>
          </a:p>
        </p:txBody>
      </p:sp>
      <p:graphicFrame>
        <p:nvGraphicFramePr>
          <p:cNvPr id="186" name="Google Shape;186;p32"/>
          <p:cNvGraphicFramePr/>
          <p:nvPr/>
        </p:nvGraphicFramePr>
        <p:xfrm>
          <a:off x="959250" y="1143300"/>
          <a:ext cx="3000000" cy="3000000"/>
        </p:xfrm>
        <a:graphic>
          <a:graphicData uri="http://schemas.openxmlformats.org/drawingml/2006/table">
            <a:tbl>
              <a:tblPr>
                <a:noFill/>
                <a:tableStyleId>{D089A7C8-6103-42AE-B7FD-AFE86F679511}</a:tableStyleId>
              </a:tblPr>
              <a:tblGrid>
                <a:gridCol w="2646400"/>
                <a:gridCol w="1367275"/>
                <a:gridCol w="3211825"/>
              </a:tblGrid>
              <a:tr h="3947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Task</a:t>
                      </a:r>
                      <a:endParaRPr b="1"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t>Status</a:t>
                      </a:r>
                      <a:endParaRPr b="1" sz="1400" u="none" cap="none" strike="noStrike"/>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t>Comments</a:t>
                      </a:r>
                      <a:endParaRPr b="1" sz="1400" u="none" cap="none" strike="noStrike"/>
                    </a:p>
                  </a:txBody>
                  <a:tcPr marT="91425" marB="91425" marR="91425" marL="91425"/>
                </a:tc>
              </a:tr>
              <a:tr h="4684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t>Requirement Compliance</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a:t>Most requirements met. Two test yet to be </a:t>
                      </a:r>
                      <a:r>
                        <a:rPr lang="en-GB" sz="1300"/>
                        <a:t>completed.</a:t>
                      </a:r>
                      <a:endParaRPr sz="1300" u="none" cap="none" strike="noStrike"/>
                    </a:p>
                  </a:txBody>
                  <a:tcPr marT="91425" marB="91425" marR="91425" marL="91425">
                    <a:lnL cap="flat" cmpd="sng" w="9525">
                      <a:solidFill>
                        <a:srgbClr val="9E9E9E"/>
                      </a:solidFill>
                      <a:prstDash val="solid"/>
                      <a:round/>
                      <a:headEnd len="sm" w="sm" type="none"/>
                      <a:tailEnd len="sm" w="sm" type="none"/>
                    </a:lnL>
                  </a:tcPr>
                </a:tc>
              </a:tr>
              <a:tr h="4684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t>Launch Vehicle Manufacture</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300"/>
                        <a:buFont typeface="Arial"/>
                        <a:buNone/>
                      </a:pPr>
                      <a:r>
                        <a:rPr lang="en-GB" sz="1300">
                          <a:solidFill>
                            <a:schemeClr val="dk1"/>
                          </a:solidFill>
                        </a:rPr>
                        <a:t>Cutouts for external excess marked but cutting pending. New nosecone to print.</a:t>
                      </a:r>
                      <a:endParaRPr sz="1300" u="none" cap="none" strike="noStrike"/>
                    </a:p>
                  </a:txBody>
                  <a:tcPr marT="91425" marB="91425" marR="91425" marL="91425">
                    <a:lnL cap="flat" cmpd="sng" w="9525">
                      <a:solidFill>
                        <a:srgbClr val="9E9E9E"/>
                      </a:solidFill>
                      <a:prstDash val="solid"/>
                      <a:round/>
                      <a:headEnd len="sm" w="sm" type="none"/>
                      <a:tailEnd len="sm" w="sm" type="none"/>
                    </a:lnL>
                  </a:tcPr>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t>OpenRocket Simulation</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lnL cap="flat" cmpd="sng" w="9525">
                      <a:solidFill>
                        <a:srgbClr val="9E9E9E"/>
                      </a:solidFill>
                      <a:prstDash val="solid"/>
                      <a:round/>
                      <a:headEnd len="sm" w="sm" type="none"/>
                      <a:tailEnd len="sm" w="sm" type="none"/>
                    </a:lnL>
                  </a:tcPr>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t>Recovery System Assembly</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lnL cap="flat" cmpd="sng" w="9525">
                      <a:solidFill>
                        <a:srgbClr val="9E9E9E"/>
                      </a:solidFill>
                      <a:prstDash val="solid"/>
                      <a:round/>
                      <a:headEnd len="sm" w="sm" type="none"/>
                      <a:tailEnd len="sm" w="sm" type="none"/>
                    </a:lnL>
                  </a:tcPr>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dk1"/>
                          </a:solidFill>
                        </a:rPr>
                        <a:t>Recovery System Demonstration</a:t>
                      </a:r>
                      <a:endParaRPr sz="13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lnL cap="flat" cmpd="sng" w="9525">
                      <a:solidFill>
                        <a:srgbClr val="9E9E9E"/>
                      </a:solidFill>
                      <a:prstDash val="solid"/>
                      <a:round/>
                      <a:headEnd len="sm" w="sm" type="none"/>
                      <a:tailEnd len="sm" w="sm" type="none"/>
                    </a:lnL>
                  </a:tcPr>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dk1"/>
                          </a:solidFill>
                        </a:rPr>
                        <a:t>Structural Tests</a:t>
                      </a:r>
                      <a:endParaRPr sz="1300" u="none" cap="none" strike="noStrike">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lnL cap="flat" cmpd="sng" w="9525">
                      <a:solidFill>
                        <a:srgbClr val="9E9E9E"/>
                      </a:solidFill>
                      <a:prstDash val="solid"/>
                      <a:round/>
                      <a:headEnd len="sm" w="sm" type="none"/>
                      <a:tailEnd len="sm" w="sm" type="none"/>
                    </a:ln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Rideshare Payload Code</a:t>
            </a:r>
            <a:endParaRPr/>
          </a:p>
        </p:txBody>
      </p:sp>
      <p:sp>
        <p:nvSpPr>
          <p:cNvPr id="366" name="Google Shape;366;p59"/>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900" u="sng"/>
              <a:t>Examples of what to include:</a:t>
            </a:r>
            <a:endParaRPr sz="1900" u="sng"/>
          </a:p>
          <a:p>
            <a:pPr indent="0" lvl="0" marL="0" rtl="0" algn="l">
              <a:lnSpc>
                <a:spcPct val="100000"/>
              </a:lnSpc>
              <a:spcBef>
                <a:spcPts val="0"/>
              </a:spcBef>
              <a:spcAft>
                <a:spcPts val="0"/>
              </a:spcAft>
              <a:buSzPts val="1600"/>
              <a:buNone/>
            </a:pPr>
            <a:r>
              <a:rPr lang="en-GB" sz="1900"/>
              <a:t>Evidence of rideshare payload code developed</a:t>
            </a:r>
            <a:endParaRPr sz="1900"/>
          </a:p>
          <a:p>
            <a:pPr indent="-349250" lvl="0" marL="457200" rtl="0" algn="l">
              <a:lnSpc>
                <a:spcPct val="100000"/>
              </a:lnSpc>
              <a:spcBef>
                <a:spcPts val="0"/>
              </a:spcBef>
              <a:spcAft>
                <a:spcPts val="0"/>
              </a:spcAft>
              <a:buSzPts val="1900"/>
              <a:buChar char="-"/>
            </a:pPr>
            <a:r>
              <a:rPr lang="en-GB" sz="1900"/>
              <a:t>Video of code uploaded and functioning as intended</a:t>
            </a:r>
            <a:endParaRPr sz="1900"/>
          </a:p>
          <a:p>
            <a:pPr indent="-349250" lvl="0" marL="457200" rtl="0" algn="l">
              <a:lnSpc>
                <a:spcPct val="100000"/>
              </a:lnSpc>
              <a:spcBef>
                <a:spcPts val="0"/>
              </a:spcBef>
              <a:spcAft>
                <a:spcPts val="0"/>
              </a:spcAft>
              <a:buSzPts val="1900"/>
              <a:buChar char="-"/>
            </a:pPr>
            <a:r>
              <a:rPr lang="en-GB" sz="1900"/>
              <a:t>Evidence of how you shall meet NRC MRD-RPD-004 and NRC MRD-RPD-006</a:t>
            </a:r>
            <a:endParaRPr sz="1900"/>
          </a:p>
          <a:p>
            <a:pPr indent="-317500" lvl="0" marL="457200" rtl="0" algn="l">
              <a:lnSpc>
                <a:spcPct val="100000"/>
              </a:lnSpc>
              <a:spcBef>
                <a:spcPts val="0"/>
              </a:spcBef>
              <a:spcAft>
                <a:spcPts val="0"/>
              </a:spcAft>
              <a:buSzPts val="1400"/>
              <a:buChar char="-"/>
            </a:pPr>
            <a:r>
              <a:rPr lang="en-GB" sz="1900"/>
              <a:t>One of the biggest hold ups on the launch day from experience will be teams coding last minute. All teams are expected to turn up with their code already developed and should not count on there being sufficient back up slots if they are not ready for their slot</a:t>
            </a:r>
            <a:endParaRPr sz="1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The Customer’s Payload</a:t>
            </a:r>
            <a:endParaRPr/>
          </a:p>
        </p:txBody>
      </p:sp>
      <p:sp>
        <p:nvSpPr>
          <p:cNvPr id="372" name="Google Shape;372;p60"/>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t>Examples of what to include:</a:t>
            </a:r>
            <a:endParaRPr u="sng"/>
          </a:p>
          <a:p>
            <a:pPr indent="-330200" lvl="0" marL="457200" rtl="0" algn="l">
              <a:lnSpc>
                <a:spcPct val="100000"/>
              </a:lnSpc>
              <a:spcBef>
                <a:spcPts val="0"/>
              </a:spcBef>
              <a:spcAft>
                <a:spcPts val="0"/>
              </a:spcAft>
              <a:buSzPts val="1600"/>
              <a:buChar char="-"/>
            </a:pPr>
            <a:r>
              <a:rPr lang="en-GB"/>
              <a:t>A video showing the full process of integrating a dummy 3d printed Customer’s payload in your rocket</a:t>
            </a:r>
            <a:endParaRPr/>
          </a:p>
          <a:p>
            <a:pPr indent="-361950" lvl="0" marL="457200" rtl="0" algn="l">
              <a:lnSpc>
                <a:spcPct val="100000"/>
              </a:lnSpc>
              <a:spcBef>
                <a:spcPts val="0"/>
              </a:spcBef>
              <a:spcAft>
                <a:spcPts val="0"/>
              </a:spcAft>
              <a:buSzPts val="2100"/>
              <a:buChar char="-"/>
            </a:pPr>
            <a:r>
              <a:rPr lang="en-GB"/>
              <a:t>Evidence that the Customer’s payload will not be damaged by ejection charges or anything similar eg. images/diagrams of protective bulkheads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Competition Day Procedure</a:t>
            </a:r>
            <a:endParaRPr/>
          </a:p>
        </p:txBody>
      </p:sp>
      <p:sp>
        <p:nvSpPr>
          <p:cNvPr id="378" name="Google Shape;378;p61"/>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900" u="sng"/>
              <a:t>Examples of what to include:</a:t>
            </a:r>
            <a:endParaRPr sz="1900" u="sng"/>
          </a:p>
          <a:p>
            <a:pPr indent="-349250" lvl="0" marL="457200" rtl="0" algn="l">
              <a:lnSpc>
                <a:spcPct val="100000"/>
              </a:lnSpc>
              <a:spcBef>
                <a:spcPts val="0"/>
              </a:spcBef>
              <a:spcAft>
                <a:spcPts val="0"/>
              </a:spcAft>
              <a:buSzPts val="1900"/>
              <a:buChar char="-"/>
            </a:pPr>
            <a:r>
              <a:rPr lang="en-GB" sz="1900"/>
              <a:t>A step by step procedure for your team to follow on the competition day. We highly recommend that you practise this in advance to check for tools and parts that you will need</a:t>
            </a:r>
            <a:endParaRPr sz="1900"/>
          </a:p>
          <a:p>
            <a:pPr indent="-349250" lvl="0" marL="457200" rtl="0" algn="l">
              <a:lnSpc>
                <a:spcPct val="100000"/>
              </a:lnSpc>
              <a:spcBef>
                <a:spcPts val="0"/>
              </a:spcBef>
              <a:spcAft>
                <a:spcPts val="0"/>
              </a:spcAft>
              <a:buSzPts val="1900"/>
              <a:buChar char="-"/>
            </a:pPr>
            <a:r>
              <a:rPr lang="en-GB" sz="1900"/>
              <a:t>Include a packing list</a:t>
            </a:r>
            <a:endParaRPr sz="1900"/>
          </a:p>
          <a:p>
            <a:pPr indent="-349250" lvl="0" marL="457200" rtl="0" algn="l">
              <a:lnSpc>
                <a:spcPct val="100000"/>
              </a:lnSpc>
              <a:spcBef>
                <a:spcPts val="0"/>
              </a:spcBef>
              <a:spcAft>
                <a:spcPts val="0"/>
              </a:spcAft>
              <a:buSzPts val="1900"/>
              <a:buChar char="-"/>
            </a:pPr>
            <a:r>
              <a:rPr lang="en-GB" sz="1900"/>
              <a:t>An example set of sections is:</a:t>
            </a:r>
            <a:endParaRPr sz="1900"/>
          </a:p>
          <a:p>
            <a:pPr indent="-323850" lvl="1" marL="914400" rtl="0" algn="l">
              <a:lnSpc>
                <a:spcPct val="100000"/>
              </a:lnSpc>
              <a:spcBef>
                <a:spcPts val="0"/>
              </a:spcBef>
              <a:spcAft>
                <a:spcPts val="0"/>
              </a:spcAft>
              <a:buSzPts val="1500"/>
              <a:buChar char="○"/>
            </a:pPr>
            <a:r>
              <a:rPr lang="en-GB" sz="1500"/>
              <a:t>Day before launch</a:t>
            </a:r>
            <a:endParaRPr sz="1500"/>
          </a:p>
          <a:p>
            <a:pPr indent="-323850" lvl="1" marL="914400" rtl="0" algn="l">
              <a:lnSpc>
                <a:spcPct val="100000"/>
              </a:lnSpc>
              <a:spcBef>
                <a:spcPts val="0"/>
              </a:spcBef>
              <a:spcAft>
                <a:spcPts val="0"/>
              </a:spcAft>
              <a:buSzPts val="1500"/>
              <a:buChar char="○"/>
            </a:pPr>
            <a:r>
              <a:rPr lang="en-GB" sz="1500"/>
              <a:t>Morning of launch</a:t>
            </a:r>
            <a:endParaRPr sz="1500"/>
          </a:p>
          <a:p>
            <a:pPr indent="-323850" lvl="1" marL="914400" rtl="0" algn="l">
              <a:lnSpc>
                <a:spcPct val="100000"/>
              </a:lnSpc>
              <a:spcBef>
                <a:spcPts val="0"/>
              </a:spcBef>
              <a:spcAft>
                <a:spcPts val="0"/>
              </a:spcAft>
              <a:buSzPts val="1500"/>
              <a:buChar char="○"/>
            </a:pPr>
            <a:r>
              <a:rPr lang="en-GB" sz="1500"/>
              <a:t>At the launch site</a:t>
            </a:r>
            <a:endParaRPr sz="1500"/>
          </a:p>
          <a:p>
            <a:pPr indent="-323850" lvl="1" marL="914400" rtl="0" algn="l">
              <a:lnSpc>
                <a:spcPct val="100000"/>
              </a:lnSpc>
              <a:spcBef>
                <a:spcPts val="0"/>
              </a:spcBef>
              <a:spcAft>
                <a:spcPts val="0"/>
              </a:spcAft>
              <a:buSzPts val="1500"/>
              <a:buChar char="○"/>
            </a:pPr>
            <a:r>
              <a:rPr lang="en-GB" sz="1500"/>
              <a:t>After launch</a:t>
            </a:r>
            <a:endParaRPr sz="1500"/>
          </a:p>
          <a:p>
            <a:pPr indent="-349250" lvl="0" marL="457200" rtl="0" algn="l">
              <a:lnSpc>
                <a:spcPct val="100000"/>
              </a:lnSpc>
              <a:spcBef>
                <a:spcPts val="0"/>
              </a:spcBef>
              <a:spcAft>
                <a:spcPts val="0"/>
              </a:spcAft>
              <a:buSzPts val="1900"/>
              <a:buChar char="-"/>
            </a:pPr>
            <a:r>
              <a:rPr lang="en-GB" sz="1900"/>
              <a:t>Print this out and bring it with you on the day to tick off!</a:t>
            </a:r>
            <a:endParaRPr sz="1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Any other relevant flight critical tasks</a:t>
            </a:r>
            <a:endParaRPr/>
          </a:p>
        </p:txBody>
      </p:sp>
      <p:sp>
        <p:nvSpPr>
          <p:cNvPr id="384" name="Google Shape;384;p62"/>
          <p:cNvSpPr txBox="1"/>
          <p:nvPr>
            <p:ph idx="1" type="body"/>
          </p:nvPr>
        </p:nvSpPr>
        <p:spPr>
          <a:xfrm>
            <a:off x="311700" y="1152475"/>
            <a:ext cx="8520600" cy="294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u="sng"/>
              <a:t>Examples of what to include:</a:t>
            </a:r>
            <a:endParaRPr u="sng"/>
          </a:p>
          <a:p>
            <a:pPr indent="0" lvl="0" marL="0" rtl="0" algn="l">
              <a:lnSpc>
                <a:spcPct val="100000"/>
              </a:lnSpc>
              <a:spcBef>
                <a:spcPts val="0"/>
              </a:spcBef>
              <a:spcAft>
                <a:spcPts val="0"/>
              </a:spcAft>
              <a:buSzPts val="1600"/>
              <a:buNone/>
            </a:pPr>
            <a:r>
              <a:rPr lang="en-GB"/>
              <a:t>Evidence of completing anything else that would prevent your team from launching if your launch slot was tomorrow</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GB"/>
              <a:t>End Slide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Overview</a:t>
            </a:r>
            <a:endParaRPr/>
          </a:p>
        </p:txBody>
      </p:sp>
      <p:graphicFrame>
        <p:nvGraphicFramePr>
          <p:cNvPr id="192" name="Google Shape;192;p33"/>
          <p:cNvGraphicFramePr/>
          <p:nvPr/>
        </p:nvGraphicFramePr>
        <p:xfrm>
          <a:off x="959250" y="1143300"/>
          <a:ext cx="3000000" cy="3000000"/>
        </p:xfrm>
        <a:graphic>
          <a:graphicData uri="http://schemas.openxmlformats.org/drawingml/2006/table">
            <a:tbl>
              <a:tblPr>
                <a:noFill/>
                <a:tableStyleId>{D089A7C8-6103-42AE-B7FD-AFE86F679511}</a:tableStyleId>
              </a:tblPr>
              <a:tblGrid>
                <a:gridCol w="2646400"/>
                <a:gridCol w="1367275"/>
                <a:gridCol w="3211825"/>
              </a:tblGrid>
              <a:tr h="39475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t>Task</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t>Status</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t>Comments</a:t>
                      </a:r>
                      <a:endParaRPr b="1" sz="1400" u="none" cap="none" strike="noStrike"/>
                    </a:p>
                  </a:txBody>
                  <a:tcPr marT="91425" marB="91425" marR="91425" marL="91425"/>
                </a:tc>
              </a:tr>
              <a:tr h="4684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t>Launch Vehicle Decoration</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a:solidFill>
                            <a:srgbClr val="ED6868"/>
                          </a:solidFill>
                        </a:rPr>
                        <a:t>Incomplete</a:t>
                      </a:r>
                      <a:endParaRPr sz="1300" u="none" cap="none" strike="noStrike">
                        <a:solidFill>
                          <a:srgbClr val="ED6868"/>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r>
              <a:tr h="4684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t>Rideshare Payload Manufacture</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dk1"/>
                          </a:solidFill>
                        </a:rPr>
                        <a:t>Rideshare </a:t>
                      </a:r>
                      <a:r>
                        <a:rPr lang="en-GB" sz="1300" u="none" cap="none" strike="noStrike"/>
                        <a:t>Payload Code</a:t>
                      </a:r>
                      <a:endParaRPr sz="1300" u="none" cap="none" strike="noStrike"/>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lang="en-GB" sz="1300">
                          <a:solidFill>
                            <a:srgbClr val="ED6868"/>
                          </a:solidFill>
                        </a:rPr>
                        <a:t>Incomplete</a:t>
                      </a:r>
                      <a:endParaRPr sz="1300" u="none" cap="none" strike="noStrike">
                        <a:solidFill>
                          <a:srgbClr val="6AA84F"/>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dk1"/>
                          </a:solidFill>
                        </a:rPr>
                        <a:t>Rideshare </a:t>
                      </a:r>
                      <a:r>
                        <a:rPr lang="en-GB" sz="1300" u="none" cap="none" strike="noStrike"/>
                        <a:t>Payload Tests</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dk1"/>
                          </a:solidFill>
                        </a:rPr>
                        <a:t>The Customer’s Payload</a:t>
                      </a:r>
                      <a:endParaRPr sz="1300" u="none" cap="none" strike="noStrike">
                        <a:solidFill>
                          <a:schemeClr val="dk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r>
              <a:tr h="379550">
                <a:tc>
                  <a:txBody>
                    <a:bodyPr/>
                    <a:lstStyle/>
                    <a:p>
                      <a:pPr indent="0" lvl="0" marL="0" marR="0" rtl="0" algn="l">
                        <a:lnSpc>
                          <a:spcPct val="100000"/>
                        </a:lnSpc>
                        <a:spcBef>
                          <a:spcPts val="0"/>
                        </a:spcBef>
                        <a:spcAft>
                          <a:spcPts val="0"/>
                        </a:spcAft>
                        <a:buClr>
                          <a:srgbClr val="000000"/>
                        </a:buClr>
                        <a:buSzPts val="1300"/>
                        <a:buFont typeface="Arial"/>
                        <a:buNone/>
                      </a:pPr>
                      <a:r>
                        <a:rPr lang="en-GB" sz="1300" u="none" cap="none" strike="noStrike">
                          <a:solidFill>
                            <a:schemeClr val="dk1"/>
                          </a:solidFill>
                        </a:rPr>
                        <a:t>Competition Day Procedure</a:t>
                      </a:r>
                      <a:endParaRPr sz="1300" u="none" cap="none" strike="noStrike">
                        <a:solidFill>
                          <a:schemeClr val="dk1"/>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u="none" cap="none" strike="noStrike">
                          <a:solidFill>
                            <a:srgbClr val="6AA84F"/>
                          </a:solidFill>
                        </a:rPr>
                        <a:t>Complete</a:t>
                      </a:r>
                      <a:endParaRPr sz="1300" u="none" cap="none" strike="noStrike">
                        <a:solidFill>
                          <a:srgbClr val="6AA84F"/>
                        </a:solidFill>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 - [To be deleted]</a:t>
            </a:r>
            <a:endParaRPr/>
          </a:p>
        </p:txBody>
      </p:sp>
      <p:sp>
        <p:nvSpPr>
          <p:cNvPr id="198" name="Google Shape;198;p34"/>
          <p:cNvSpPr txBox="1"/>
          <p:nvPr>
            <p:ph idx="1" type="body"/>
          </p:nvPr>
        </p:nvSpPr>
        <p:spPr>
          <a:xfrm>
            <a:off x="259525" y="1017725"/>
            <a:ext cx="8520600" cy="2942700"/>
          </a:xfrm>
          <a:prstGeom prst="rect">
            <a:avLst/>
          </a:prstGeom>
          <a:noFill/>
          <a:ln>
            <a:noFill/>
          </a:ln>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GB" sz="1500"/>
              <a:t>The following slides contain all of UKSEDS’ 2025 NRC requirements and the revisions are correct as of the creation of this template</a:t>
            </a:r>
            <a:endParaRPr sz="1500"/>
          </a:p>
          <a:p>
            <a:pPr indent="-323850" lvl="0" marL="457200" rtl="0" algn="l">
              <a:lnSpc>
                <a:spcPct val="100000"/>
              </a:lnSpc>
              <a:spcBef>
                <a:spcPts val="0"/>
              </a:spcBef>
              <a:spcAft>
                <a:spcPts val="0"/>
              </a:spcAft>
              <a:buSzPts val="1500"/>
              <a:buChar char="-"/>
            </a:pPr>
            <a:r>
              <a:rPr b="1" lang="en-GB" sz="1500"/>
              <a:t>In order to pass your FRR, you are expected to have met all of these requirements</a:t>
            </a:r>
            <a:endParaRPr b="1" sz="1500"/>
          </a:p>
          <a:p>
            <a:pPr indent="-323850" lvl="1" marL="1371600" rtl="0" algn="l">
              <a:lnSpc>
                <a:spcPct val="100000"/>
              </a:lnSpc>
              <a:spcBef>
                <a:spcPts val="0"/>
              </a:spcBef>
              <a:spcAft>
                <a:spcPts val="0"/>
              </a:spcAft>
              <a:buSzPts val="1500"/>
              <a:buChar char="-"/>
            </a:pPr>
            <a:r>
              <a:rPr lang="en-GB" sz="1500"/>
              <a:t>It is important that you have verified the requirements with their correct V&amp;V method. Eg. if you have a structural requirement that says a fin shall not deflect more than X mm and the V&amp;V method is test. You cannot say that the rationale of meeting this requirement is that you have carried out FEA on it as that is the analysis V&amp;V method, not test as the requirement specified.</a:t>
            </a:r>
            <a:endParaRPr sz="1500"/>
          </a:p>
          <a:p>
            <a:pPr indent="-323850" lvl="1" marL="1371600" rtl="0" algn="l">
              <a:lnSpc>
                <a:spcPct val="100000"/>
              </a:lnSpc>
              <a:spcBef>
                <a:spcPts val="0"/>
              </a:spcBef>
              <a:spcAft>
                <a:spcPts val="0"/>
              </a:spcAft>
              <a:buSzPts val="1500"/>
              <a:buChar char="-"/>
            </a:pPr>
            <a:r>
              <a:rPr lang="en-GB" sz="1500"/>
              <a:t>It may not be possible to meet all of the requirements in some cases as some may conflict. Therefore, if you have not met a requirement, please explain what steps you have taken to attempt to meet it and why you were unable to.</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04" name="Google Shape;204;p35"/>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4415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3441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MRD-MIS-001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FF9900"/>
                          </a:solidFill>
                          <a:latin typeface="Poppins"/>
                          <a:ea typeface="Poppins"/>
                          <a:cs typeface="Poppins"/>
                          <a:sym typeface="Poppins"/>
                        </a:rPr>
                        <a:t>Partially</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Openrocket</a:t>
                      </a:r>
                      <a:r>
                        <a:rPr lang="en-GB" sz="1200">
                          <a:latin typeface="Poppins"/>
                          <a:ea typeface="Poppins"/>
                          <a:cs typeface="Poppins"/>
                          <a:sym typeface="Poppins"/>
                        </a:rPr>
                        <a:t> shows 1660 feet</a:t>
                      </a:r>
                      <a:endParaRPr sz="1200" u="none" cap="none" strike="noStrike">
                        <a:latin typeface="Poppins"/>
                        <a:ea typeface="Poppins"/>
                        <a:cs typeface="Poppins"/>
                        <a:sym typeface="Poppins"/>
                      </a:endParaRPr>
                    </a:p>
                  </a:txBody>
                  <a:tcPr marT="91425" marB="91425" marR="91425" marL="91425"/>
                </a:tc>
              </a:tr>
              <a:tr h="3441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MRD-MIS-002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lang="en-GB" sz="1200">
                          <a:solidFill>
                            <a:schemeClr val="dk1"/>
                          </a:solidFill>
                          <a:latin typeface="Poppins"/>
                          <a:ea typeface="Poppins"/>
                          <a:cs typeface="Poppins"/>
                          <a:sym typeface="Poppins"/>
                        </a:rPr>
                        <a:t>Openrocket shows 1660 feet</a:t>
                      </a:r>
                      <a:endParaRPr sz="1200" u="none" cap="none" strike="noStrike">
                        <a:latin typeface="Poppins"/>
                        <a:ea typeface="Poppins"/>
                        <a:cs typeface="Poppins"/>
                        <a:sym typeface="Poppins"/>
                      </a:endParaRPr>
                    </a:p>
                  </a:txBody>
                  <a:tcPr marT="91425" marB="91425" marR="91425" marL="91425"/>
                </a:tc>
              </a:tr>
              <a:tr h="3441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MRD-MIS-003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lang="en-GB" sz="1200">
                          <a:solidFill>
                            <a:schemeClr val="dk1"/>
                          </a:solidFill>
                          <a:latin typeface="Poppins"/>
                          <a:ea typeface="Poppins"/>
                          <a:cs typeface="Poppins"/>
                          <a:sym typeface="Poppins"/>
                        </a:rPr>
                        <a:t>Openrocket shows 1660 feet</a:t>
                      </a:r>
                      <a:endParaRPr sz="1200" u="none" cap="none" strike="noStrike">
                        <a:latin typeface="Poppins"/>
                        <a:ea typeface="Poppins"/>
                        <a:cs typeface="Poppins"/>
                        <a:sym typeface="Poppins"/>
                      </a:endParaRPr>
                    </a:p>
                  </a:txBody>
                  <a:tcPr marT="91425" marB="91425" marR="91425" marL="91425"/>
                </a:tc>
              </a:tr>
              <a:tr h="47652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MRD-MIS-004 | Rev: A</a:t>
                      </a:r>
                      <a:endParaRPr sz="1200" u="none" cap="none" strike="noStrike">
                        <a:latin typeface="Poppins"/>
                        <a:ea typeface="Poppins"/>
                        <a:cs typeface="Poppins"/>
                        <a:sym typeface="Poppins"/>
                      </a:endParaRPr>
                    </a:p>
                    <a:p>
                      <a:pPr indent="0" lvl="0" marL="0" rtl="0" algn="l">
                        <a:spcBef>
                          <a:spcPts val="0"/>
                        </a:spcBef>
                        <a:spcAft>
                          <a:spcPts val="0"/>
                        </a:spcAft>
                        <a:buClr>
                          <a:schemeClr val="dk1"/>
                        </a:buClr>
                        <a:buSzPts val="1200"/>
                        <a:buFont typeface="Arial"/>
                        <a:buNone/>
                      </a:pPr>
                      <a:r>
                        <a:rPr lang="en-GB" sz="1200">
                          <a:solidFill>
                            <a:schemeClr val="dk1"/>
                          </a:solidFill>
                          <a:latin typeface="Poppins"/>
                          <a:ea typeface="Poppins"/>
                          <a:cs typeface="Poppins"/>
                          <a:sym typeface="Poppins"/>
                        </a:rPr>
                        <a:t>NRC MRD-MIS-005 | Rev: A</a:t>
                      </a:r>
                      <a:endParaRPr sz="1200">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200"/>
                        <a:buFont typeface="Arial"/>
                        <a:buNone/>
                      </a:pPr>
                      <a:r>
                        <a:rPr lang="en-GB" sz="1200">
                          <a:solidFill>
                            <a:schemeClr val="dk1"/>
                          </a:solidFill>
                          <a:latin typeface="Poppins"/>
                          <a:ea typeface="Poppins"/>
                          <a:cs typeface="Poppins"/>
                          <a:sym typeface="Poppins"/>
                        </a:rPr>
                        <a:t>NRC MRD-MIS-006 | Rev: A</a:t>
                      </a:r>
                      <a:endParaRPr sz="1200">
                        <a:solidFill>
                          <a:schemeClr val="dk1"/>
                        </a:solidFill>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The order is placed for Ceseroni Technology Pro-29mm [108G68-13A-9] from UKSEDS’ NRC organising team. </a:t>
                      </a:r>
                      <a:endParaRPr sz="1200" u="none" cap="none" strike="noStrike">
                        <a:latin typeface="Poppins"/>
                        <a:ea typeface="Poppins"/>
                        <a:cs typeface="Poppins"/>
                        <a:sym typeface="Poppins"/>
                      </a:endParaRPr>
                    </a:p>
                  </a:txBody>
                  <a:tcPr marT="91425" marB="91425" marR="91425" marL="91425">
                    <a:lnB cap="flat" cmpd="sng" w="9525">
                      <a:solidFill>
                        <a:srgbClr val="9E9E9E"/>
                      </a:solidFill>
                      <a:prstDash val="solid"/>
                      <a:round/>
                      <a:headEnd len="sm" w="sm" type="none"/>
                      <a:tailEnd len="sm" w="sm" type="none"/>
                    </a:lnB>
                  </a:tcPr>
                </a:tc>
              </a:tr>
              <a:tr h="47652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MRD-MIS-007 | Rev: A</a:t>
                      </a:r>
                      <a:endParaRPr sz="12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RPD weighs 160 grams</a:t>
                      </a:r>
                      <a:endParaRPr sz="1200" u="none" cap="none" strike="noStrike">
                        <a:latin typeface="Poppins"/>
                        <a:ea typeface="Poppins"/>
                        <a:cs typeface="Poppins"/>
                        <a:sym typeface="Poppi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114450"/>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10" name="Google Shape;210;p36"/>
          <p:cNvGraphicFramePr/>
          <p:nvPr/>
        </p:nvGraphicFramePr>
        <p:xfrm>
          <a:off x="338475" y="560750"/>
          <a:ext cx="3000000" cy="3000000"/>
        </p:xfrm>
        <a:graphic>
          <a:graphicData uri="http://schemas.openxmlformats.org/drawingml/2006/table">
            <a:tbl>
              <a:tblPr>
                <a:noFill/>
                <a:tableStyleId>{D089A7C8-6103-42AE-B7FD-AFE86F679511}</a:tableStyleId>
              </a:tblPr>
              <a:tblGrid>
                <a:gridCol w="2500275"/>
                <a:gridCol w="2515400"/>
                <a:gridCol w="3451375"/>
              </a:tblGrid>
              <a:tr h="388375">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3883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MRD-CPD-001 | Rev: B</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CPD is powered with 3.3-4.7V Li-ion battery</a:t>
                      </a:r>
                      <a:endParaRPr sz="1200" u="none" cap="none" strike="noStrike">
                        <a:latin typeface="Poppins"/>
                        <a:ea typeface="Poppins"/>
                        <a:cs typeface="Poppins"/>
                        <a:sym typeface="Poppins"/>
                      </a:endParaRPr>
                    </a:p>
                  </a:txBody>
                  <a:tcPr marT="91425" marB="91425" marR="91425" marL="91425"/>
                </a:tc>
              </a:tr>
              <a:tr h="5377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CPD powered by a 2000mAh &gt; 1523 mAh required. (battery not shared with RPD) </a:t>
                      </a:r>
                      <a:endParaRPr sz="1200" u="none" cap="none" strike="noStrike">
                        <a:latin typeface="Poppins"/>
                        <a:ea typeface="Poppins"/>
                        <a:cs typeface="Poppins"/>
                        <a:sym typeface="Poppins"/>
                      </a:endParaRPr>
                    </a:p>
                  </a:txBody>
                  <a:tcPr marT="91425" marB="91425" marR="91425" marL="91425"/>
                </a:tc>
              </a:tr>
              <a:tr h="5377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Battery has a discharge rate greater than 2.03C supplying 7.5w minimum for 45 min</a:t>
                      </a:r>
                      <a:endParaRPr sz="1200" u="none" cap="none" strike="noStrike">
                        <a:latin typeface="Poppins"/>
                        <a:ea typeface="Poppins"/>
                        <a:cs typeface="Poppins"/>
                        <a:sym typeface="Poppins"/>
                      </a:endParaRPr>
                    </a:p>
                  </a:txBody>
                  <a:tcPr marT="91425" marB="91425" marR="91425" marL="91425"/>
                </a:tc>
              </a:tr>
              <a:tr h="3883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MRD-CPD-004 | Rev: B</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Female XT30 provided by participants</a:t>
                      </a:r>
                      <a:endParaRPr sz="1200" u="none" cap="none" strike="noStrike">
                        <a:latin typeface="Poppins"/>
                        <a:ea typeface="Poppins"/>
                        <a:cs typeface="Poppins"/>
                        <a:sym typeface="Poppins"/>
                      </a:endParaRPr>
                    </a:p>
                  </a:txBody>
                  <a:tcPr marT="91425" marB="91425" marR="91425" marL="91425"/>
                </a:tc>
              </a:tr>
              <a:tr h="3883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MRD-CPD-005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16gb microsd provided</a:t>
                      </a:r>
                      <a:endParaRPr sz="1200" u="none" cap="none" strike="noStrike">
                        <a:latin typeface="Poppins"/>
                        <a:ea typeface="Poppins"/>
                        <a:cs typeface="Poppins"/>
                        <a:sym typeface="Poppins"/>
                      </a:endParaRPr>
                    </a:p>
                  </a:txBody>
                  <a:tcPr marT="91425" marB="91425" marR="91425" marL="91425"/>
                </a:tc>
              </a:tr>
              <a:tr h="388375">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MRD-CPD-006 | Rev: B</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Adapter printed and tested</a:t>
                      </a:r>
                      <a:endParaRPr sz="1200" u="none" cap="none" strike="noStrike">
                        <a:latin typeface="Poppins"/>
                        <a:ea typeface="Poppins"/>
                        <a:cs typeface="Poppins"/>
                        <a:sym typeface="Poppins"/>
                      </a:endParaRPr>
                    </a:p>
                  </a:txBody>
                  <a:tcPr marT="91425" marB="91425" marR="91425" marL="91425"/>
                </a:tc>
              </a:tr>
              <a:tr h="5377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MRD-CPD-007 | Rev: B</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Required space provided and tested with dummy payload</a:t>
                      </a:r>
                      <a:endParaRPr sz="1200" u="none" cap="none" strike="noStrike">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16" name="Google Shape;216;p37"/>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0270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266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MRD-CPD-008 | Rev: B</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en-GB" sz="1200">
                          <a:solidFill>
                            <a:srgbClr val="6AA84F"/>
                          </a:solidFill>
                          <a:latin typeface="Poppins"/>
                          <a:ea typeface="Poppins"/>
                          <a:cs typeface="Poppins"/>
                          <a:sym typeface="Poppins"/>
                        </a:rPr>
                        <a:t>Yes</a:t>
                      </a:r>
                      <a:endParaRPr b="1"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Motor and payload paced in the centre</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MRD-CPD-009 | Rev: B</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en-GB" sz="1200">
                          <a:solidFill>
                            <a:srgbClr val="6AA84F"/>
                          </a:solidFill>
                          <a:latin typeface="Poppins"/>
                          <a:ea typeface="Poppins"/>
                          <a:cs typeface="Poppins"/>
                          <a:sym typeface="Poppins"/>
                        </a:rPr>
                        <a:t>Yes</a:t>
                      </a:r>
                      <a:endParaRPr b="1"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External cutout provided</a:t>
                      </a:r>
                      <a:endParaRPr sz="1200" u="none" cap="none" strike="noStrike">
                        <a:latin typeface="Poppins"/>
                        <a:ea typeface="Poppins"/>
                        <a:cs typeface="Poppins"/>
                        <a:sym typeface="Poppins"/>
                      </a:endParaRPr>
                    </a:p>
                  </a:txBody>
                  <a:tcPr marT="91425" marB="91425" marR="91425" marL="91425"/>
                </a:tc>
              </a:tr>
              <a:tr h="3079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MRD-CPD-010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All </a:t>
                      </a:r>
                      <a:r>
                        <a:rPr lang="en-GB" sz="1200">
                          <a:latin typeface="Poppins"/>
                          <a:ea typeface="Poppins"/>
                          <a:cs typeface="Poppins"/>
                          <a:sym typeface="Poppins"/>
                        </a:rPr>
                        <a:t>sections have cutouts for depressurisation</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MRD-CPD-011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M3 bolts provided by the team</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MRD-RPD-001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Custom designed PCB used for avionics</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MRD-RPD-002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Barometer</a:t>
                      </a:r>
                      <a:r>
                        <a:rPr lang="en-GB" sz="1200">
                          <a:latin typeface="Poppins"/>
                          <a:ea typeface="Poppins"/>
                          <a:cs typeface="Poppins"/>
                          <a:sym typeface="Poppins"/>
                        </a:rPr>
                        <a:t> used for altitude</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MRD-RPD-003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300"/>
                        <a:buFont typeface="Arial"/>
                        <a:buNone/>
                      </a:pPr>
                      <a:r>
                        <a:rPr b="1" lang="en-GB" sz="1200">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Altitude time plotted on an SD card</a:t>
                      </a:r>
                      <a:endParaRPr sz="1200" u="none" cap="none" strike="noStrike">
                        <a:latin typeface="Poppins"/>
                        <a:ea typeface="Poppins"/>
                        <a:cs typeface="Poppins"/>
                        <a:sym typeface="Poppins"/>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GB"/>
              <a:t>Requirement Compliance</a:t>
            </a:r>
            <a:endParaRPr/>
          </a:p>
        </p:txBody>
      </p:sp>
      <p:graphicFrame>
        <p:nvGraphicFramePr>
          <p:cNvPr id="222" name="Google Shape;222;p38"/>
          <p:cNvGraphicFramePr/>
          <p:nvPr/>
        </p:nvGraphicFramePr>
        <p:xfrm>
          <a:off x="365250" y="955775"/>
          <a:ext cx="3000000" cy="3000000"/>
        </p:xfrm>
        <a:graphic>
          <a:graphicData uri="http://schemas.openxmlformats.org/drawingml/2006/table">
            <a:tbl>
              <a:tblPr>
                <a:noFill/>
                <a:tableStyleId>{D089A7C8-6103-42AE-B7FD-AFE86F679511}</a:tableStyleId>
              </a:tblPr>
              <a:tblGrid>
                <a:gridCol w="2500275"/>
                <a:gridCol w="2515400"/>
                <a:gridCol w="3451375"/>
              </a:tblGrid>
              <a:tr h="302700">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Requirement ID</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chemeClr val="dk1"/>
                        </a:buClr>
                        <a:buSzPts val="1100"/>
                        <a:buFont typeface="Arial"/>
                        <a:buNone/>
                      </a:pPr>
                      <a:r>
                        <a:rPr b="1" lang="en-GB" sz="1400" u="none" cap="none" strike="noStrike">
                          <a:solidFill>
                            <a:schemeClr val="dk1"/>
                          </a:solidFill>
                          <a:latin typeface="Poppins"/>
                          <a:ea typeface="Poppins"/>
                          <a:cs typeface="Poppins"/>
                          <a:sym typeface="Poppins"/>
                        </a:rPr>
                        <a:t>Met? [</a:t>
                      </a:r>
                      <a:r>
                        <a:rPr b="1" lang="en-GB" sz="1400" u="none" cap="none" strike="noStrike">
                          <a:solidFill>
                            <a:srgbClr val="6AA84F"/>
                          </a:solidFill>
                          <a:latin typeface="Poppins"/>
                          <a:ea typeface="Poppins"/>
                          <a:cs typeface="Poppins"/>
                          <a:sym typeface="Poppins"/>
                        </a:rPr>
                        <a:t>Yes</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0000"/>
                          </a:solidFill>
                          <a:latin typeface="Poppins"/>
                          <a:ea typeface="Poppins"/>
                          <a:cs typeface="Poppins"/>
                          <a:sym typeface="Poppins"/>
                        </a:rPr>
                        <a:t>No</a:t>
                      </a:r>
                      <a:r>
                        <a:rPr b="1" lang="en-GB" sz="1400" u="none" cap="none" strike="noStrike">
                          <a:solidFill>
                            <a:schemeClr val="dk1"/>
                          </a:solidFill>
                          <a:latin typeface="Poppins"/>
                          <a:ea typeface="Poppins"/>
                          <a:cs typeface="Poppins"/>
                          <a:sym typeface="Poppins"/>
                        </a:rPr>
                        <a:t>, </a:t>
                      </a:r>
                      <a:r>
                        <a:rPr b="1" lang="en-GB" sz="1400" u="none" cap="none" strike="noStrike">
                          <a:solidFill>
                            <a:srgbClr val="FF9900"/>
                          </a:solidFill>
                          <a:latin typeface="Poppins"/>
                          <a:ea typeface="Poppins"/>
                          <a:cs typeface="Poppins"/>
                          <a:sym typeface="Poppins"/>
                        </a:rPr>
                        <a:t>Partially</a:t>
                      </a:r>
                      <a:r>
                        <a:rPr b="1" lang="en-GB" sz="1400" u="none" cap="none" strike="noStrike">
                          <a:solidFill>
                            <a:schemeClr val="dk1"/>
                          </a:solidFill>
                          <a:latin typeface="Poppins"/>
                          <a:ea typeface="Poppins"/>
                          <a:cs typeface="Poppins"/>
                          <a:sym typeface="Poppins"/>
                        </a:rPr>
                        <a:t>]</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GB" sz="1400" u="none" cap="none" strike="noStrike">
                          <a:latin typeface="Poppins"/>
                          <a:ea typeface="Poppins"/>
                          <a:cs typeface="Poppins"/>
                          <a:sym typeface="Poppins"/>
                        </a:rPr>
                        <a:t>Rational</a:t>
                      </a:r>
                      <a:endParaRPr b="1" sz="1400" u="none" cap="none" strike="noStrike">
                        <a:latin typeface="Poppins"/>
                        <a:ea typeface="Poppins"/>
                        <a:cs typeface="Poppins"/>
                        <a:sym typeface="Poppins"/>
                      </a:endParaRPr>
                    </a:p>
                  </a:txBody>
                  <a:tcPr marT="91425" marB="91425" marR="91425" marL="91425"/>
                </a:tc>
              </a:tr>
              <a:tr h="266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MRD-RPD-004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FF9900"/>
                          </a:solidFill>
                          <a:latin typeface="Poppins"/>
                          <a:ea typeface="Poppins"/>
                          <a:cs typeface="Poppins"/>
                          <a:sym typeface="Poppins"/>
                        </a:rPr>
                        <a:t>Partially</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Single led would loop blinks of 1s &amp; 0s which can be deciphered to get altitude</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MRD-RPD-005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solidFill>
                          <a:srgbClr val="6AA84F"/>
                        </a:solidFill>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Team Logo on silkscreen</a:t>
                      </a:r>
                      <a:endParaRPr sz="1200" u="none" cap="none" strike="noStrike">
                        <a:latin typeface="Poppins"/>
                        <a:ea typeface="Poppins"/>
                        <a:cs typeface="Poppins"/>
                        <a:sym typeface="Poppins"/>
                      </a:endParaRPr>
                    </a:p>
                  </a:txBody>
                  <a:tcPr marT="91425" marB="91425" marR="91425" marL="91425"/>
                </a:tc>
              </a:tr>
              <a:tr h="3079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MRD-RPD-006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IMU, GPS data collected and stored on sd card</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TSN-MOR-001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Mount epoxied at the front and midway </a:t>
                      </a:r>
                      <a:r>
                        <a:rPr lang="en-GB" sz="1200">
                          <a:latin typeface="Poppins"/>
                          <a:ea typeface="Poppins"/>
                          <a:cs typeface="Poppins"/>
                          <a:sym typeface="Poppins"/>
                        </a:rPr>
                        <a:t>motor</a:t>
                      </a:r>
                      <a:r>
                        <a:rPr lang="en-GB" sz="1200">
                          <a:latin typeface="Poppins"/>
                          <a:ea typeface="Poppins"/>
                          <a:cs typeface="Poppins"/>
                          <a:sym typeface="Poppins"/>
                        </a:rPr>
                        <a:t> mounted using clamped retainer</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TSN-MOR-002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200" u="none" cap="none" strike="noStrike">
                        <a:latin typeface="Poppins"/>
                        <a:ea typeface="Poppins"/>
                        <a:cs typeface="Poppins"/>
                        <a:sym typeface="Poppins"/>
                      </a:endParaRPr>
                    </a:p>
                  </a:txBody>
                  <a:tcPr marT="91425" marB="91425" marR="91425" marL="91425"/>
                </a:tc>
              </a:tr>
              <a:tr h="35920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TSN-MOR-003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6AA84F"/>
                          </a:solidFill>
                          <a:latin typeface="Poppins"/>
                          <a:ea typeface="Poppins"/>
                          <a:cs typeface="Poppins"/>
                          <a:sym typeface="Poppins"/>
                        </a:rPr>
                        <a:t>Yes</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t/>
                      </a:r>
                      <a:endParaRPr sz="1200" u="none" cap="none" strike="noStrike">
                        <a:latin typeface="Poppins"/>
                        <a:ea typeface="Poppins"/>
                        <a:cs typeface="Poppins"/>
                        <a:sym typeface="Poppins"/>
                      </a:endParaRPr>
                    </a:p>
                  </a:txBody>
                  <a:tcPr marT="91425" marB="91425" marR="91425" marL="91425"/>
                </a:tc>
              </a:tr>
              <a:tr h="291050">
                <a:tc>
                  <a:txBody>
                    <a:bodyPr/>
                    <a:lstStyle/>
                    <a:p>
                      <a:pPr indent="0" lvl="0" marL="0" marR="0" rtl="0" algn="l">
                        <a:lnSpc>
                          <a:spcPct val="100000"/>
                        </a:lnSpc>
                        <a:spcBef>
                          <a:spcPts val="0"/>
                        </a:spcBef>
                        <a:spcAft>
                          <a:spcPts val="0"/>
                        </a:spcAft>
                        <a:buClr>
                          <a:srgbClr val="000000"/>
                        </a:buClr>
                        <a:buSzPts val="1200"/>
                        <a:buFont typeface="Arial"/>
                        <a:buNone/>
                      </a:pPr>
                      <a:r>
                        <a:rPr lang="en-GB" sz="1200" u="none" cap="none" strike="noStrike">
                          <a:latin typeface="Poppins"/>
                          <a:ea typeface="Poppins"/>
                          <a:cs typeface="Poppins"/>
                          <a:sym typeface="Poppins"/>
                        </a:rPr>
                        <a:t>NRC TSN-SMN-001 | Rev: A</a:t>
                      </a:r>
                      <a:endParaRPr sz="1200" u="none" cap="none" strike="noStrike">
                        <a:latin typeface="Poppins"/>
                        <a:ea typeface="Poppins"/>
                        <a:cs typeface="Poppins"/>
                        <a:sym typeface="Poppin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GB">
                          <a:solidFill>
                            <a:srgbClr val="FF9900"/>
                          </a:solidFill>
                          <a:latin typeface="Poppins"/>
                          <a:ea typeface="Poppins"/>
                          <a:cs typeface="Poppins"/>
                          <a:sym typeface="Poppins"/>
                        </a:rPr>
                        <a:t>Partially</a:t>
                      </a:r>
                      <a:endParaRPr sz="1200" u="none" cap="none" strike="noStrike">
                        <a:latin typeface="Poppins"/>
                        <a:ea typeface="Poppins"/>
                        <a:cs typeface="Poppins"/>
                        <a:sym typeface="Poppins"/>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lang="en-GB" sz="1200">
                          <a:latin typeface="Poppins"/>
                          <a:ea typeface="Poppins"/>
                          <a:cs typeface="Poppins"/>
                          <a:sym typeface="Poppins"/>
                        </a:rPr>
                        <a:t>OpenRocket shows 17.2m/s, I got guidance from UKSEDS that if stability are in specs I am fine.</a:t>
                      </a:r>
                      <a:endParaRPr sz="1200" u="none" cap="none" strike="noStrike">
                        <a:latin typeface="Poppins"/>
                        <a:ea typeface="Poppins"/>
                        <a:cs typeface="Poppins"/>
                        <a:sym typeface="Poppins"/>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KSEDS Competitions - General">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